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5" r:id="rId5"/>
    <p:sldMasterId id="2147483676"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Lst>
  <p:sldSz cy="5143500" cx="9144000"/>
  <p:notesSz cx="6858000" cy="9144000"/>
  <p:embeddedFontLst>
    <p:embeddedFont>
      <p:font typeface="Play"/>
      <p:regular r:id="rId38"/>
      <p:bold r:id="rId39"/>
    </p:embeddedFont>
    <p:embeddedFont>
      <p:font typeface="Gill Sans"/>
      <p:regular r:id="rId40"/>
      <p:bold r:id="rId4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89FD4422-04F1-47A7-9AA8-6F62B9769815}">
  <a:tblStyle styleId="{89FD4422-04F1-47A7-9AA8-6F62B9769815}" styleName="Table_0">
    <a:wholeTbl>
      <a:tcTxStyle b="off" i="off">
        <a:font>
          <a:latin typeface="Gill Sans MT"/>
          <a:ea typeface="Gill Sans MT"/>
          <a:cs typeface="Gill Sans MT"/>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F0F0F4"/>
          </a:solidFill>
        </a:fill>
      </a:tcStyle>
    </a:wholeTbl>
    <a:band1H>
      <a:tcTxStyle/>
      <a:tcStyle>
        <a:fill>
          <a:solidFill>
            <a:srgbClr val="E0E0E9"/>
          </a:solidFill>
        </a:fill>
      </a:tcStyle>
    </a:band1H>
    <a:band2H>
      <a:tcTxStyle/>
    </a:band2H>
    <a:band1V>
      <a:tcTxStyle/>
      <a:tcStyle>
        <a:fill>
          <a:solidFill>
            <a:srgbClr val="E0E0E9"/>
          </a:solidFill>
        </a:fill>
      </a:tcStyle>
    </a:band1V>
    <a:band2V>
      <a:tcTxStyle/>
    </a:band2V>
    <a:lastCol>
      <a:tcTxStyle b="on" i="off">
        <a:font>
          <a:latin typeface="Gill Sans MT"/>
          <a:ea typeface="Gill Sans MT"/>
          <a:cs typeface="Gill Sans MT"/>
        </a:font>
        <a:schemeClr val="lt1"/>
      </a:tcTxStyle>
      <a:tcStyle>
        <a:fill>
          <a:solidFill>
            <a:schemeClr val="accent5"/>
          </a:solidFill>
        </a:fill>
      </a:tcStyle>
    </a:lastCol>
    <a:firstCol>
      <a:tcTxStyle b="on" i="off">
        <a:font>
          <a:latin typeface="Gill Sans MT"/>
          <a:ea typeface="Gill Sans MT"/>
          <a:cs typeface="Gill Sans MT"/>
        </a:font>
        <a:schemeClr val="lt1"/>
      </a:tcTxStyle>
      <a:tcStyle>
        <a:fill>
          <a:solidFill>
            <a:schemeClr val="accent5"/>
          </a:solidFill>
        </a:fill>
      </a:tcStyle>
    </a:firstCol>
    <a:lastRow>
      <a:tcTxStyle b="on" i="off">
        <a:font>
          <a:latin typeface="Gill Sans MT"/>
          <a:ea typeface="Gill Sans MT"/>
          <a:cs typeface="Gill Sans MT"/>
        </a:font>
        <a:schemeClr val="lt1"/>
      </a:tcTxStyle>
      <a:tcStyle>
        <a:tcBdr>
          <a:top>
            <a:ln cap="flat" cmpd="sng" w="38100">
              <a:solidFill>
                <a:schemeClr val="lt1"/>
              </a:solidFill>
              <a:prstDash val="solid"/>
              <a:round/>
              <a:headEnd len="sm" w="sm" type="none"/>
              <a:tailEnd len="sm" w="sm" type="none"/>
            </a:ln>
          </a:top>
        </a:tcBdr>
        <a:fill>
          <a:solidFill>
            <a:schemeClr val="accent5"/>
          </a:solidFill>
        </a:fill>
      </a:tcStyle>
    </a:lastRow>
    <a:seCell>
      <a:tcTxStyle/>
    </a:seCell>
    <a:swCell>
      <a:tcTxStyle/>
    </a:swCell>
    <a:firstRow>
      <a:tcTxStyle b="on" i="off">
        <a:font>
          <a:latin typeface="Gill Sans MT"/>
          <a:ea typeface="Gill Sans MT"/>
          <a:cs typeface="Gill Sans MT"/>
        </a:font>
        <a:schemeClr val="lt1"/>
      </a:tcTxStyle>
      <a:tcStyle>
        <a:tcBdr>
          <a:bottom>
            <a:ln cap="flat" cmpd="sng" w="38100">
              <a:solidFill>
                <a:schemeClr val="lt1"/>
              </a:solidFill>
              <a:prstDash val="solid"/>
              <a:round/>
              <a:headEnd len="sm" w="sm" type="none"/>
              <a:tailEnd len="sm" w="sm" type="none"/>
            </a:ln>
          </a:bottom>
        </a:tcBdr>
        <a:fill>
          <a:solidFill>
            <a:schemeClr val="accent5"/>
          </a:solidFill>
        </a:fill>
      </a:tc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GillSans-regular.fntdata"/><Relationship Id="rId20" Type="http://schemas.openxmlformats.org/officeDocument/2006/relationships/slide" Target="slides/slide13.xml"/><Relationship Id="rId41" Type="http://schemas.openxmlformats.org/officeDocument/2006/relationships/font" Target="fonts/GillSans-bold.fntdata"/><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slide" Target="slides/slide30.xml"/><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Play-bold.fntdata"/><Relationship Id="rId16" Type="http://schemas.openxmlformats.org/officeDocument/2006/relationships/slide" Target="slides/slide9.xml"/><Relationship Id="rId38" Type="http://schemas.openxmlformats.org/officeDocument/2006/relationships/font" Target="fonts/Play-regular.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 name="Shape 236"/>
        <p:cNvGrpSpPr/>
        <p:nvPr/>
      </p:nvGrpSpPr>
      <p:grpSpPr>
        <a:xfrm>
          <a:off x="0" y="0"/>
          <a:ext cx="0" cy="0"/>
          <a:chOff x="0" y="0"/>
          <a:chExt cx="0" cy="0"/>
        </a:xfrm>
      </p:grpSpPr>
      <p:sp>
        <p:nvSpPr>
          <p:cNvPr id="237" name="Google Shape;237;g280841f643a_2_19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38" name="Google Shape;238;g280841f643a_2_19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9" name="Google Shape;239;g280841f643a_2_191: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g280841f643a_2_19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46" name="Google Shape;246;g280841f643a_2_19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7" name="Google Shape;247;g280841f643a_2_19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280841f643a_2_21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0" name="Google Shape;260;g280841f643a_2_2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 name="Shape 270"/>
        <p:cNvGrpSpPr/>
        <p:nvPr/>
      </p:nvGrpSpPr>
      <p:grpSpPr>
        <a:xfrm>
          <a:off x="0" y="0"/>
          <a:ext cx="0" cy="0"/>
          <a:chOff x="0" y="0"/>
          <a:chExt cx="0" cy="0"/>
        </a:xfrm>
      </p:grpSpPr>
      <p:sp>
        <p:nvSpPr>
          <p:cNvPr id="271" name="Google Shape;271;g280841f643a_2_22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2" name="Google Shape;272;g280841f643a_2_2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280841f643a_2_23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3" name="Google Shape;283;g280841f643a_2_23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280841f643a_2_24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4" name="Google Shape;294;g280841f643a_2_24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280841f643a_2_25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5" name="Google Shape;305;g280841f643a_2_25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4" name="Shape 314"/>
        <p:cNvGrpSpPr/>
        <p:nvPr/>
      </p:nvGrpSpPr>
      <p:grpSpPr>
        <a:xfrm>
          <a:off x="0" y="0"/>
          <a:ext cx="0" cy="0"/>
          <a:chOff x="0" y="0"/>
          <a:chExt cx="0" cy="0"/>
        </a:xfrm>
      </p:grpSpPr>
      <p:sp>
        <p:nvSpPr>
          <p:cNvPr id="315" name="Google Shape;315;g280841f643a_2_26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6" name="Google Shape;316;g280841f643a_2_26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g280841f643a_2_27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g280841f643a_2_27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6" name="Shape 336"/>
        <p:cNvGrpSpPr/>
        <p:nvPr/>
      </p:nvGrpSpPr>
      <p:grpSpPr>
        <a:xfrm>
          <a:off x="0" y="0"/>
          <a:ext cx="0" cy="0"/>
          <a:chOff x="0" y="0"/>
          <a:chExt cx="0" cy="0"/>
        </a:xfrm>
      </p:grpSpPr>
      <p:sp>
        <p:nvSpPr>
          <p:cNvPr id="337" name="Google Shape;337;g280841f643a_2_28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38" name="Google Shape;338;g280841f643a_2_28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39" name="Google Shape;339;g280841f643a_2_283: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g24c611104d1_1_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g24c611104d1_1_0:notes"/>
          <p:cNvSpPr txBox="1"/>
          <p:nvPr>
            <p:ph idx="1" type="body"/>
          </p:nvPr>
        </p:nvSpPr>
        <p:spPr>
          <a:xfrm>
            <a:off x="685800" y="4400550"/>
            <a:ext cx="5486400" cy="360060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8" name="Google Shape;368;g24c611104d1_1_0:notes"/>
          <p:cNvSpPr txBox="1"/>
          <p:nvPr>
            <p:ph idx="12" type="sldNum"/>
          </p:nvPr>
        </p:nvSpPr>
        <p:spPr>
          <a:xfrm>
            <a:off x="3884613" y="8685213"/>
            <a:ext cx="2971800" cy="458700"/>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7" name="Shape 397"/>
        <p:cNvGrpSpPr/>
        <p:nvPr/>
      </p:nvGrpSpPr>
      <p:grpSpPr>
        <a:xfrm>
          <a:off x="0" y="0"/>
          <a:ext cx="0" cy="0"/>
          <a:chOff x="0" y="0"/>
          <a:chExt cx="0" cy="0"/>
        </a:xfrm>
      </p:grpSpPr>
      <p:sp>
        <p:nvSpPr>
          <p:cNvPr id="398" name="Google Shape;398;g280841f643a_2_311: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9" name="Google Shape;399;g280841f643a_2_3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g280841f643a_2_32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g280841f643a_2_3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8" name="Shape 438"/>
        <p:cNvGrpSpPr/>
        <p:nvPr/>
      </p:nvGrpSpPr>
      <p:grpSpPr>
        <a:xfrm>
          <a:off x="0" y="0"/>
          <a:ext cx="0" cy="0"/>
          <a:chOff x="0" y="0"/>
          <a:chExt cx="0" cy="0"/>
        </a:xfrm>
      </p:grpSpPr>
      <p:sp>
        <p:nvSpPr>
          <p:cNvPr id="439" name="Google Shape;439;g280841f643a_2_34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40" name="Google Shape;440;g280841f643a_2_34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280841f643a_2_364: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59" name="Google Shape;459;g280841f643a_2_36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280841f643a_2_382: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78" name="Google Shape;478;g280841f643a_2_38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280841f643a_8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280841f643a_8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280841f643a_2_400: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04" name="Google Shape;504;g280841f643a_2_40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1" name="Shape 511"/>
        <p:cNvGrpSpPr/>
        <p:nvPr/>
      </p:nvGrpSpPr>
      <p:grpSpPr>
        <a:xfrm>
          <a:off x="0" y="0"/>
          <a:ext cx="0" cy="0"/>
          <a:chOff x="0" y="0"/>
          <a:chExt cx="0" cy="0"/>
        </a:xfrm>
      </p:grpSpPr>
      <p:sp>
        <p:nvSpPr>
          <p:cNvPr id="512" name="Google Shape;512;g280841f643a_8_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3" name="Google Shape;513;g280841f643a_8_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7" name="Shape 517"/>
        <p:cNvGrpSpPr/>
        <p:nvPr/>
      </p:nvGrpSpPr>
      <p:grpSpPr>
        <a:xfrm>
          <a:off x="0" y="0"/>
          <a:ext cx="0" cy="0"/>
          <a:chOff x="0" y="0"/>
          <a:chExt cx="0" cy="0"/>
        </a:xfrm>
      </p:grpSpPr>
      <p:sp>
        <p:nvSpPr>
          <p:cNvPr id="518" name="Google Shape;518;g280841f643a_2_40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19" name="Google Shape;519;g280841f643a_2_40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9" name="Shape 529"/>
        <p:cNvGrpSpPr/>
        <p:nvPr/>
      </p:nvGrpSpPr>
      <p:grpSpPr>
        <a:xfrm>
          <a:off x="0" y="0"/>
          <a:ext cx="0" cy="0"/>
          <a:chOff x="0" y="0"/>
          <a:chExt cx="0" cy="0"/>
        </a:xfrm>
      </p:grpSpPr>
      <p:sp>
        <p:nvSpPr>
          <p:cNvPr id="530" name="Google Shape;530;g280841f643a_2_419: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31" name="Google Shape;531;g280841f643a_2_4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9" name="Shape 539"/>
        <p:cNvGrpSpPr/>
        <p:nvPr/>
      </p:nvGrpSpPr>
      <p:grpSpPr>
        <a:xfrm>
          <a:off x="0" y="0"/>
          <a:ext cx="0" cy="0"/>
          <a:chOff x="0" y="0"/>
          <a:chExt cx="0" cy="0"/>
        </a:xfrm>
      </p:grpSpPr>
      <p:sp>
        <p:nvSpPr>
          <p:cNvPr id="540" name="Google Shape;540;g280841f643a_2_42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41" name="Google Shape;541;g280841f643a_2_4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280841f643a_2_439: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g280841f643a_2_43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1" name="Shape 561"/>
        <p:cNvGrpSpPr/>
        <p:nvPr/>
      </p:nvGrpSpPr>
      <p:grpSpPr>
        <a:xfrm>
          <a:off x="0" y="0"/>
          <a:ext cx="0" cy="0"/>
          <a:chOff x="0" y="0"/>
          <a:chExt cx="0" cy="0"/>
        </a:xfrm>
      </p:grpSpPr>
      <p:sp>
        <p:nvSpPr>
          <p:cNvPr id="562" name="Google Shape;562;g280841f643a_2_44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3" name="Google Shape;563;g280841f643a_2_44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4" name="Google Shape;564;g280841f643a_2_44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2" name="Shape 572"/>
        <p:cNvGrpSpPr/>
        <p:nvPr/>
      </p:nvGrpSpPr>
      <p:grpSpPr>
        <a:xfrm>
          <a:off x="0" y="0"/>
          <a:ext cx="0" cy="0"/>
          <a:chOff x="0" y="0"/>
          <a:chExt cx="0" cy="0"/>
        </a:xfrm>
      </p:grpSpPr>
      <p:sp>
        <p:nvSpPr>
          <p:cNvPr id="573" name="Google Shape;573;g280841f643a_2_45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74" name="Google Shape;574;g280841f643a_2_45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3" name="Shape 583"/>
        <p:cNvGrpSpPr/>
        <p:nvPr/>
      </p:nvGrpSpPr>
      <p:grpSpPr>
        <a:xfrm>
          <a:off x="0" y="0"/>
          <a:ext cx="0" cy="0"/>
          <a:chOff x="0" y="0"/>
          <a:chExt cx="0" cy="0"/>
        </a:xfrm>
      </p:grpSpPr>
      <p:sp>
        <p:nvSpPr>
          <p:cNvPr id="584" name="Google Shape;584;g280841f643a_2_468: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85" name="Google Shape;585;g280841f643a_2_46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280841f643a_2_476: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594" name="Google Shape;594;g280841f643a_2_47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1" name="Shape 601"/>
        <p:cNvGrpSpPr/>
        <p:nvPr/>
      </p:nvGrpSpPr>
      <p:grpSpPr>
        <a:xfrm>
          <a:off x="0" y="0"/>
          <a:ext cx="0" cy="0"/>
          <a:chOff x="0" y="0"/>
          <a:chExt cx="0" cy="0"/>
        </a:xfrm>
      </p:grpSpPr>
      <p:sp>
        <p:nvSpPr>
          <p:cNvPr id="602" name="Google Shape;602;g280841f643a_2_48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03" name="Google Shape;603;g280841f643a_2_484: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4" name="Google Shape;604;g280841f643a_2_484: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1" name="Shape 641"/>
        <p:cNvGrpSpPr/>
        <p:nvPr/>
      </p:nvGrpSpPr>
      <p:grpSpPr>
        <a:xfrm>
          <a:off x="0" y="0"/>
          <a:ext cx="0" cy="0"/>
          <a:chOff x="0" y="0"/>
          <a:chExt cx="0" cy="0"/>
        </a:xfrm>
      </p:grpSpPr>
      <p:sp>
        <p:nvSpPr>
          <p:cNvPr id="642" name="Google Shape;642;g280841f643a_2_523:notes"/>
          <p:cNvSpPr txBox="1"/>
          <p:nvPr>
            <p:ph idx="1" type="body"/>
          </p:nvPr>
        </p:nvSpPr>
        <p:spPr>
          <a:xfrm>
            <a:off x="685800" y="4400550"/>
            <a:ext cx="5486400" cy="360045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643" name="Google Shape;643;g280841f643a_2_5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5" name="Shape 655"/>
        <p:cNvGrpSpPr/>
        <p:nvPr/>
      </p:nvGrpSpPr>
      <p:grpSpPr>
        <a:xfrm>
          <a:off x="0" y="0"/>
          <a:ext cx="0" cy="0"/>
          <a:chOff x="0" y="0"/>
          <a:chExt cx="0" cy="0"/>
        </a:xfrm>
      </p:grpSpPr>
      <p:sp>
        <p:nvSpPr>
          <p:cNvPr id="656" name="Google Shape;656;g280841f643a_2_53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57" name="Google Shape;657;g280841f643a_2_536: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8" name="Google Shape;658;g280841f643a_2_536: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Title">
  <p:cSld name="1_Title">
    <p:spTree>
      <p:nvGrpSpPr>
        <p:cNvPr id="57" name="Shape 57"/>
        <p:cNvGrpSpPr/>
        <p:nvPr/>
      </p:nvGrpSpPr>
      <p:grpSpPr>
        <a:xfrm>
          <a:off x="0" y="0"/>
          <a:ext cx="0" cy="0"/>
          <a:chOff x="0" y="0"/>
          <a:chExt cx="0" cy="0"/>
        </a:xfrm>
      </p:grpSpPr>
      <p:sp>
        <p:nvSpPr>
          <p:cNvPr id="58" name="Google Shape;58;p14"/>
          <p:cNvSpPr txBox="1"/>
          <p:nvPr>
            <p:ph type="ctrTitle"/>
          </p:nvPr>
        </p:nvSpPr>
        <p:spPr>
          <a:xfrm>
            <a:off x="5999560" y="788663"/>
            <a:ext cx="2674143" cy="1788673"/>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9" name="Google Shape;59;p14"/>
          <p:cNvSpPr/>
          <p:nvPr>
            <p:ph idx="2" type="pic"/>
          </p:nvPr>
        </p:nvSpPr>
        <p:spPr>
          <a:xfrm>
            <a:off x="0" y="0"/>
            <a:ext cx="5589270" cy="5143500"/>
          </a:xfrm>
          <a:prstGeom prst="rect">
            <a:avLst/>
          </a:prstGeom>
          <a:solidFill>
            <a:schemeClr val="accent5"/>
          </a:solidFill>
          <a:ln>
            <a:noFill/>
          </a:ln>
        </p:spPr>
      </p:sp>
      <p:sp>
        <p:nvSpPr>
          <p:cNvPr id="60" name="Google Shape;60;p14"/>
          <p:cNvSpPr/>
          <p:nvPr/>
        </p:nvSpPr>
        <p:spPr>
          <a:xfrm>
            <a:off x="5999560" y="333954"/>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grpSp>
        <p:nvGrpSpPr>
          <p:cNvPr id="61" name="Google Shape;61;p14"/>
          <p:cNvGrpSpPr/>
          <p:nvPr/>
        </p:nvGrpSpPr>
        <p:grpSpPr>
          <a:xfrm rot="5400000">
            <a:off x="8126267" y="4125139"/>
            <a:ext cx="621269" cy="621269"/>
            <a:chOff x="10462536" y="1408249"/>
            <a:chExt cx="828358" cy="828358"/>
          </a:xfrm>
        </p:grpSpPr>
        <p:sp>
          <p:nvSpPr>
            <p:cNvPr id="62" name="Google Shape;62;p14"/>
            <p:cNvSpPr/>
            <p:nvPr/>
          </p:nvSpPr>
          <p:spPr>
            <a:xfrm rot="8100000">
              <a:off x="10606715" y="1506691"/>
              <a:ext cx="540001" cy="631474"/>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3B3666"/>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63" name="Google Shape;63;p14"/>
            <p:cNvSpPr/>
            <p:nvPr/>
          </p:nvSpPr>
          <p:spPr>
            <a:xfrm rot="-8100000">
              <a:off x="10613915" y="1424627"/>
              <a:ext cx="270000" cy="540001"/>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grpSp>
      <p:sp>
        <p:nvSpPr>
          <p:cNvPr id="64" name="Google Shape;64;p14"/>
          <p:cNvSpPr txBox="1"/>
          <p:nvPr>
            <p:ph idx="1" type="body"/>
          </p:nvPr>
        </p:nvSpPr>
        <p:spPr>
          <a:xfrm>
            <a:off x="5999560" y="2676525"/>
            <a:ext cx="2674143" cy="1298972"/>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sz="1500"/>
            </a:lvl1pPr>
            <a:lvl2pPr indent="-228600" lvl="1" marL="914400" algn="l">
              <a:lnSpc>
                <a:spcPct val="110000"/>
              </a:lnSpc>
              <a:spcBef>
                <a:spcPts val="600"/>
              </a:spcBef>
              <a:spcAft>
                <a:spcPts val="0"/>
              </a:spcAft>
              <a:buClr>
                <a:schemeClr val="lt1"/>
              </a:buClr>
              <a:buSzPts val="1500"/>
              <a:buNone/>
              <a:defRPr sz="1500"/>
            </a:lvl2pPr>
            <a:lvl3pPr indent="-228600" lvl="2" marL="1371600" algn="l">
              <a:lnSpc>
                <a:spcPct val="110000"/>
              </a:lnSpc>
              <a:spcBef>
                <a:spcPts val="600"/>
              </a:spcBef>
              <a:spcAft>
                <a:spcPts val="0"/>
              </a:spcAft>
              <a:buClr>
                <a:schemeClr val="lt1"/>
              </a:buClr>
              <a:buSzPts val="1500"/>
              <a:buNone/>
              <a:defRPr sz="1500"/>
            </a:lvl3pPr>
            <a:lvl4pPr indent="-228600" lvl="3" marL="1828800" algn="l">
              <a:lnSpc>
                <a:spcPct val="110000"/>
              </a:lnSpc>
              <a:spcBef>
                <a:spcPts val="600"/>
              </a:spcBef>
              <a:spcAft>
                <a:spcPts val="0"/>
              </a:spcAft>
              <a:buClr>
                <a:schemeClr val="lt1"/>
              </a:buClr>
              <a:buSzPts val="1500"/>
              <a:buNone/>
              <a:defRPr sz="1500"/>
            </a:lvl4pPr>
            <a:lvl5pPr indent="-228600" lvl="4" marL="2286000" algn="l">
              <a:lnSpc>
                <a:spcPct val="110000"/>
              </a:lnSpc>
              <a:spcBef>
                <a:spcPts val="600"/>
              </a:spcBef>
              <a:spcAft>
                <a:spcPts val="0"/>
              </a:spcAft>
              <a:buClr>
                <a:schemeClr val="lt1"/>
              </a:buClr>
              <a:buSzPts val="1500"/>
              <a:buNone/>
              <a:defRPr sz="15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Introduction">
  <p:cSld name="3_Introduction">
    <p:spTree>
      <p:nvGrpSpPr>
        <p:cNvPr id="65" name="Shape 65"/>
        <p:cNvGrpSpPr/>
        <p:nvPr/>
      </p:nvGrpSpPr>
      <p:grpSpPr>
        <a:xfrm>
          <a:off x="0" y="0"/>
          <a:ext cx="0" cy="0"/>
          <a:chOff x="0" y="0"/>
          <a:chExt cx="0" cy="0"/>
        </a:xfrm>
      </p:grpSpPr>
      <p:sp>
        <p:nvSpPr>
          <p:cNvPr id="66" name="Google Shape;66;p15"/>
          <p:cNvSpPr txBox="1"/>
          <p:nvPr>
            <p:ph type="title"/>
          </p:nvPr>
        </p:nvSpPr>
        <p:spPr>
          <a:xfrm>
            <a:off x="413147" y="3380400"/>
            <a:ext cx="3375421" cy="117221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7" name="Google Shape;67;p15"/>
          <p:cNvSpPr/>
          <p:nvPr>
            <p:ph idx="2" type="pic"/>
          </p:nvPr>
        </p:nvSpPr>
        <p:spPr>
          <a:xfrm>
            <a:off x="0" y="0"/>
            <a:ext cx="2290572" cy="2832354"/>
          </a:xfrm>
          <a:prstGeom prst="rect">
            <a:avLst/>
          </a:prstGeom>
          <a:solidFill>
            <a:schemeClr val="accent5"/>
          </a:solidFill>
          <a:ln>
            <a:noFill/>
          </a:ln>
        </p:spPr>
      </p:sp>
      <p:sp>
        <p:nvSpPr>
          <p:cNvPr id="68" name="Google Shape;68;p15"/>
          <p:cNvSpPr/>
          <p:nvPr>
            <p:ph idx="3" type="pic"/>
          </p:nvPr>
        </p:nvSpPr>
        <p:spPr>
          <a:xfrm>
            <a:off x="2290572" y="0"/>
            <a:ext cx="2290572" cy="2832354"/>
          </a:xfrm>
          <a:prstGeom prst="rect">
            <a:avLst/>
          </a:prstGeom>
          <a:solidFill>
            <a:schemeClr val="accent5"/>
          </a:solidFill>
          <a:ln>
            <a:noFill/>
          </a:ln>
        </p:spPr>
      </p:sp>
      <p:sp>
        <p:nvSpPr>
          <p:cNvPr id="69" name="Google Shape;69;p15"/>
          <p:cNvSpPr/>
          <p:nvPr>
            <p:ph idx="4" type="pic"/>
          </p:nvPr>
        </p:nvSpPr>
        <p:spPr>
          <a:xfrm>
            <a:off x="4562856" y="0"/>
            <a:ext cx="2290572" cy="2832354"/>
          </a:xfrm>
          <a:prstGeom prst="rect">
            <a:avLst/>
          </a:prstGeom>
          <a:solidFill>
            <a:schemeClr val="accent5"/>
          </a:solidFill>
          <a:ln>
            <a:noFill/>
          </a:ln>
        </p:spPr>
      </p:sp>
      <p:sp>
        <p:nvSpPr>
          <p:cNvPr id="70" name="Google Shape;70;p15"/>
          <p:cNvSpPr/>
          <p:nvPr>
            <p:ph idx="5" type="pic"/>
          </p:nvPr>
        </p:nvSpPr>
        <p:spPr>
          <a:xfrm>
            <a:off x="6853428" y="0"/>
            <a:ext cx="2290572" cy="2832354"/>
          </a:xfrm>
          <a:prstGeom prst="rect">
            <a:avLst/>
          </a:prstGeom>
          <a:solidFill>
            <a:schemeClr val="accent5"/>
          </a:solidFill>
          <a:ln>
            <a:noFill/>
          </a:ln>
        </p:spPr>
      </p:sp>
      <p:sp>
        <p:nvSpPr>
          <p:cNvPr id="71" name="Google Shape;71;p15"/>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Google Shape;72;p15"/>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Google Shape;73;p15"/>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74" name="Google Shape;74;p15"/>
          <p:cNvSpPr txBox="1"/>
          <p:nvPr>
            <p:ph idx="1" type="body"/>
          </p:nvPr>
        </p:nvSpPr>
        <p:spPr>
          <a:xfrm>
            <a:off x="3946808" y="3381375"/>
            <a:ext cx="4666059" cy="1172766"/>
          </a:xfrm>
          <a:prstGeom prst="rect">
            <a:avLst/>
          </a:prstGeom>
          <a:noFill/>
          <a:ln>
            <a:noFill/>
          </a:ln>
        </p:spPr>
        <p:txBody>
          <a:bodyPr anchorCtr="0" anchor="t" bIns="0" lIns="0" spcFirstLastPara="1" rIns="0" wrap="square" tIns="0">
            <a:noAutofit/>
          </a:bodyPr>
          <a:lstStyle>
            <a:lvl1pPr indent="-323850" lvl="0" marL="457200" algn="l">
              <a:lnSpc>
                <a:spcPct val="100000"/>
              </a:lnSpc>
              <a:spcBef>
                <a:spcPts val="800"/>
              </a:spcBef>
              <a:spcAft>
                <a:spcPts val="0"/>
              </a:spcAft>
              <a:buClr>
                <a:schemeClr val="lt1"/>
              </a:buClr>
              <a:buSzPts val="1500"/>
              <a:buFont typeface="Arial"/>
              <a:buChar char="•"/>
              <a:defRPr sz="1500"/>
            </a:lvl1pPr>
            <a:lvl2pPr indent="-228600" lvl="1" marL="914400" algn="l">
              <a:lnSpc>
                <a:spcPct val="110000"/>
              </a:lnSpc>
              <a:spcBef>
                <a:spcPts val="600"/>
              </a:spcBef>
              <a:spcAft>
                <a:spcPts val="0"/>
              </a:spcAft>
              <a:buClr>
                <a:schemeClr val="lt1"/>
              </a:buClr>
              <a:buSzPts val="1400"/>
              <a:buNone/>
              <a:defRPr sz="1400"/>
            </a:lvl2pPr>
            <a:lvl3pPr indent="-228600" lvl="2" marL="1371600" algn="l">
              <a:lnSpc>
                <a:spcPct val="110000"/>
              </a:lnSpc>
              <a:spcBef>
                <a:spcPts val="600"/>
              </a:spcBef>
              <a:spcAft>
                <a:spcPts val="0"/>
              </a:spcAft>
              <a:buClr>
                <a:schemeClr val="lt1"/>
              </a:buClr>
              <a:buSzPts val="1400"/>
              <a:buNone/>
              <a:defRPr sz="1400"/>
            </a:lvl3pPr>
            <a:lvl4pPr indent="-228600" lvl="3" marL="1828800" algn="l">
              <a:lnSpc>
                <a:spcPct val="110000"/>
              </a:lnSpc>
              <a:spcBef>
                <a:spcPts val="600"/>
              </a:spcBef>
              <a:spcAft>
                <a:spcPts val="0"/>
              </a:spcAft>
              <a:buClr>
                <a:schemeClr val="lt1"/>
              </a:buClr>
              <a:buSzPts val="1400"/>
              <a:buNone/>
              <a:defRPr sz="1400"/>
            </a:lvl4pPr>
            <a:lvl5pPr indent="-228600" lvl="4" marL="2286000" algn="l">
              <a:lnSpc>
                <a:spcPct val="110000"/>
              </a:lnSpc>
              <a:spcBef>
                <a:spcPts val="600"/>
              </a:spcBef>
              <a:spcAft>
                <a:spcPts val="0"/>
              </a:spcAft>
              <a:buClr>
                <a:schemeClr val="lt1"/>
              </a:buClr>
              <a:buSzPts val="1400"/>
              <a:buNone/>
              <a:defRPr sz="14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_Agenda">
  <p:cSld name="2_Agenda">
    <p:spTree>
      <p:nvGrpSpPr>
        <p:cNvPr id="75" name="Shape 75"/>
        <p:cNvGrpSpPr/>
        <p:nvPr/>
      </p:nvGrpSpPr>
      <p:grpSpPr>
        <a:xfrm>
          <a:off x="0" y="0"/>
          <a:ext cx="0" cy="0"/>
          <a:chOff x="0" y="0"/>
          <a:chExt cx="0" cy="0"/>
        </a:xfrm>
      </p:grpSpPr>
      <p:sp>
        <p:nvSpPr>
          <p:cNvPr id="76" name="Google Shape;76;p16"/>
          <p:cNvSpPr txBox="1"/>
          <p:nvPr>
            <p:ph type="title"/>
          </p:nvPr>
        </p:nvSpPr>
        <p:spPr>
          <a:xfrm>
            <a:off x="413148" y="411956"/>
            <a:ext cx="2674143" cy="1498391"/>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3600"/>
              <a:buFont typeface="Play"/>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7" name="Google Shape;77;p16"/>
          <p:cNvSpPr txBox="1"/>
          <p:nvPr>
            <p:ph idx="1" type="body"/>
          </p:nvPr>
        </p:nvSpPr>
        <p:spPr>
          <a:xfrm>
            <a:off x="413147" y="2007980"/>
            <a:ext cx="2674144" cy="2561639"/>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78" name="Google Shape;78;p16"/>
          <p:cNvSpPr/>
          <p:nvPr>
            <p:ph idx="2" type="pic"/>
          </p:nvPr>
        </p:nvSpPr>
        <p:spPr>
          <a:xfrm>
            <a:off x="3906696" y="1197578"/>
            <a:ext cx="2586419" cy="2586418"/>
          </a:xfrm>
          <a:prstGeom prst="rect">
            <a:avLst/>
          </a:prstGeom>
          <a:solidFill>
            <a:schemeClr val="accent5"/>
          </a:solidFill>
          <a:ln>
            <a:noFill/>
          </a:ln>
        </p:spPr>
      </p:sp>
      <p:sp>
        <p:nvSpPr>
          <p:cNvPr id="79" name="Google Shape;79;p16"/>
          <p:cNvSpPr/>
          <p:nvPr>
            <p:ph idx="3" type="pic"/>
          </p:nvPr>
        </p:nvSpPr>
        <p:spPr>
          <a:xfrm>
            <a:off x="6688931" y="447294"/>
            <a:ext cx="1697832" cy="1697832"/>
          </a:xfrm>
          <a:prstGeom prst="rect">
            <a:avLst/>
          </a:prstGeom>
          <a:solidFill>
            <a:schemeClr val="accent5"/>
          </a:solidFill>
          <a:ln>
            <a:noFill/>
          </a:ln>
        </p:spPr>
      </p:sp>
      <p:sp>
        <p:nvSpPr>
          <p:cNvPr id="80" name="Google Shape;80;p16"/>
          <p:cNvSpPr/>
          <p:nvPr>
            <p:ph idx="4" type="pic"/>
          </p:nvPr>
        </p:nvSpPr>
        <p:spPr>
          <a:xfrm>
            <a:off x="6818709" y="2493550"/>
            <a:ext cx="2202657" cy="2202657"/>
          </a:xfrm>
          <a:prstGeom prst="rect">
            <a:avLst/>
          </a:prstGeom>
          <a:solidFill>
            <a:schemeClr val="accent5"/>
          </a:solidFill>
          <a:ln>
            <a:noFill/>
          </a:ln>
        </p:spPr>
      </p:sp>
      <p:sp>
        <p:nvSpPr>
          <p:cNvPr id="81" name="Google Shape;81;p16"/>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2" name="Google Shape;82;p16"/>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83" name="Google Shape;83;p16"/>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84" name="Google Shape;84;p16"/>
          <p:cNvSpPr/>
          <p:nvPr/>
        </p:nvSpPr>
        <p:spPr>
          <a:xfrm>
            <a:off x="4911566" y="637625"/>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grpSp>
        <p:nvGrpSpPr>
          <p:cNvPr id="85" name="Google Shape;85;p16"/>
          <p:cNvGrpSpPr/>
          <p:nvPr/>
        </p:nvGrpSpPr>
        <p:grpSpPr>
          <a:xfrm>
            <a:off x="4189440" y="4194424"/>
            <a:ext cx="621269" cy="621269"/>
            <a:chOff x="3393179" y="4841987"/>
            <a:chExt cx="828358" cy="828358"/>
          </a:xfrm>
        </p:grpSpPr>
        <p:sp>
          <p:nvSpPr>
            <p:cNvPr id="86" name="Google Shape;86;p16"/>
            <p:cNvSpPr/>
            <p:nvPr/>
          </p:nvSpPr>
          <p:spPr>
            <a:xfrm rot="8100000">
              <a:off x="3537358" y="4940429"/>
              <a:ext cx="540001" cy="631474"/>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3B3666"/>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87" name="Google Shape;87;p16"/>
            <p:cNvSpPr/>
            <p:nvPr/>
          </p:nvSpPr>
          <p:spPr>
            <a:xfrm rot="-8100000">
              <a:off x="3544558" y="4858365"/>
              <a:ext cx="270000" cy="540001"/>
            </a:xfrm>
            <a:prstGeom prst="ellipse">
              <a:avLst/>
            </a:prstGeom>
            <a:gradFill>
              <a:gsLst>
                <a:gs pos="0">
                  <a:srgbClr val="453E75">
                    <a:alpha val="32941"/>
                  </a:srgbClr>
                </a:gs>
                <a:gs pos="100000">
                  <a:srgbClr val="59EFC0">
                    <a:alpha val="0"/>
                  </a:srgbClr>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gr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Chart Table Timeline" type="obj">
  <p:cSld name="OBJECT">
    <p:spTree>
      <p:nvGrpSpPr>
        <p:cNvPr id="88" name="Shape 88"/>
        <p:cNvGrpSpPr/>
        <p:nvPr/>
      </p:nvGrpSpPr>
      <p:grpSpPr>
        <a:xfrm>
          <a:off x="0" y="0"/>
          <a:ext cx="0" cy="0"/>
          <a:chOff x="0" y="0"/>
          <a:chExt cx="0" cy="0"/>
        </a:xfrm>
      </p:grpSpPr>
      <p:grpSp>
        <p:nvGrpSpPr>
          <p:cNvPr id="89" name="Google Shape;89;p17"/>
          <p:cNvGrpSpPr/>
          <p:nvPr/>
        </p:nvGrpSpPr>
        <p:grpSpPr>
          <a:xfrm>
            <a:off x="1045366" y="3975495"/>
            <a:ext cx="772729" cy="772729"/>
            <a:chOff x="10240859" y="1436639"/>
            <a:chExt cx="1030305" cy="1030305"/>
          </a:xfrm>
        </p:grpSpPr>
        <p:sp>
          <p:nvSpPr>
            <p:cNvPr id="90" name="Google Shape;90;p17"/>
            <p:cNvSpPr/>
            <p:nvPr/>
          </p:nvSpPr>
          <p:spPr>
            <a:xfrm rot="-8100000">
              <a:off x="10268976" y="1743588"/>
              <a:ext cx="926985" cy="463493"/>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91" name="Google Shape;91;p17"/>
            <p:cNvSpPr/>
            <p:nvPr/>
          </p:nvSpPr>
          <p:spPr>
            <a:xfrm rot="-2700000">
              <a:off x="11115555" y="1939340"/>
              <a:ext cx="53549" cy="233295"/>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92" name="Google Shape;92;p17"/>
            <p:cNvSpPr/>
            <p:nvPr/>
          </p:nvSpPr>
          <p:spPr>
            <a:xfrm rot="-2700000">
              <a:off x="10625042" y="1448827"/>
              <a:ext cx="53549" cy="233295"/>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93" name="Google Shape;93;p17"/>
            <p:cNvSpPr/>
            <p:nvPr/>
          </p:nvSpPr>
          <p:spPr>
            <a:xfrm rot="-8100000">
              <a:off x="10292519" y="1686748"/>
              <a:ext cx="926985" cy="530086"/>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46EB3">
                <a:alpha val="2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grpSp>
      <p:sp>
        <p:nvSpPr>
          <p:cNvPr id="94" name="Google Shape;94;p17"/>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3600"/>
              <a:buFont typeface="Play"/>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95" name="Google Shape;95;p17"/>
          <p:cNvSpPr txBox="1"/>
          <p:nvPr>
            <p:ph idx="1" type="body"/>
          </p:nvPr>
        </p:nvSpPr>
        <p:spPr>
          <a:xfrm>
            <a:off x="413147" y="1584899"/>
            <a:ext cx="8317706" cy="2984719"/>
          </a:xfrm>
          <a:prstGeom prst="rect">
            <a:avLst/>
          </a:prstGeom>
          <a:noFill/>
          <a:ln>
            <a:noFill/>
          </a:ln>
        </p:spPr>
        <p:txBody>
          <a:bodyPr anchorCtr="0" anchor="t" bIns="0" lIns="0" spcFirstLastPara="1" rIns="0" wrap="square" tIns="0">
            <a:noAutofit/>
          </a:bodyPr>
          <a:lstStyle>
            <a:lvl1pPr indent="-317500" lvl="0" marL="457200" algn="l">
              <a:lnSpc>
                <a:spcPct val="110000"/>
              </a:lnSpc>
              <a:spcBef>
                <a:spcPts val="800"/>
              </a:spcBef>
              <a:spcAft>
                <a:spcPts val="0"/>
              </a:spcAft>
              <a:buClr>
                <a:schemeClr val="lt1"/>
              </a:buClr>
              <a:buSzPts val="1400"/>
              <a:buChar char="•"/>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96" name="Google Shape;96;p17"/>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7" name="Google Shape;97;p17"/>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98" name="Google Shape;98;p17"/>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0_Content 2 column (comparison slide)" type="twoTxTwoObj">
  <p:cSld name="TWO_OBJECTS_WITH_TEXT">
    <p:spTree>
      <p:nvGrpSpPr>
        <p:cNvPr id="99" name="Shape 99"/>
        <p:cNvGrpSpPr/>
        <p:nvPr/>
      </p:nvGrpSpPr>
      <p:grpSpPr>
        <a:xfrm>
          <a:off x="0" y="0"/>
          <a:ext cx="0" cy="0"/>
          <a:chOff x="0" y="0"/>
          <a:chExt cx="0" cy="0"/>
        </a:xfrm>
      </p:grpSpPr>
      <p:sp>
        <p:nvSpPr>
          <p:cNvPr id="100" name="Google Shape;100;p18"/>
          <p:cNvSpPr/>
          <p:nvPr/>
        </p:nvSpPr>
        <p:spPr>
          <a:xfrm>
            <a:off x="8318709" y="4420100"/>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01" name="Google Shape;101;p18"/>
          <p:cNvSpPr/>
          <p:nvPr/>
        </p:nvSpPr>
        <p:spPr>
          <a:xfrm>
            <a:off x="8588709" y="4370909"/>
            <a:ext cx="284287" cy="270000"/>
          </a:xfrm>
          <a:prstGeom prst="rect">
            <a:avLst/>
          </a:prstGeom>
          <a:solidFill>
            <a:schemeClr val="dk2">
              <a:alpha val="80000"/>
            </a:scheme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02" name="Google Shape;102;p18"/>
          <p:cNvSpPr txBox="1"/>
          <p:nvPr>
            <p:ph type="title"/>
          </p:nvPr>
        </p:nvSpPr>
        <p:spPr>
          <a:xfrm>
            <a:off x="413147" y="411956"/>
            <a:ext cx="8323163" cy="999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3600"/>
              <a:buFont typeface="Play"/>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03" name="Google Shape;103;p18"/>
          <p:cNvSpPr txBox="1"/>
          <p:nvPr>
            <p:ph idx="1" type="body"/>
          </p:nvPr>
        </p:nvSpPr>
        <p:spPr>
          <a:xfrm>
            <a:off x="413148" y="1298531"/>
            <a:ext cx="4077890" cy="401515"/>
          </a:xfrm>
          <a:prstGeom prst="rect">
            <a:avLst/>
          </a:prstGeom>
          <a:noFill/>
          <a:ln>
            <a:noFill/>
          </a:ln>
        </p:spPr>
        <p:txBody>
          <a:bodyPr anchorCtr="0" anchor="b" bIns="0" lIns="0" spcFirstLastPara="1" rIns="0" wrap="square" tIns="0">
            <a:noAutofit/>
          </a:bodyPr>
          <a:lstStyle>
            <a:lvl1pPr indent="-228600" lvl="0" marL="457200" algn="l">
              <a:lnSpc>
                <a:spcPct val="110000"/>
              </a:lnSpc>
              <a:spcBef>
                <a:spcPts val="800"/>
              </a:spcBef>
              <a:spcAft>
                <a:spcPts val="0"/>
              </a:spcAft>
              <a:buClr>
                <a:schemeClr val="lt1"/>
              </a:buClr>
              <a:buSzPts val="1100"/>
              <a:buNone/>
              <a:defRPr b="0" sz="1100" cap="none">
                <a:solidFill>
                  <a:schemeClr val="lt1"/>
                </a:solidFill>
                <a:latin typeface="Gill Sans"/>
                <a:ea typeface="Gill Sans"/>
                <a:cs typeface="Gill Sans"/>
                <a:sym typeface="Gill Sans"/>
              </a:defRPr>
            </a:lvl1pPr>
            <a:lvl2pPr indent="-228600" lvl="1" marL="914400" algn="l">
              <a:lnSpc>
                <a:spcPct val="110000"/>
              </a:lnSpc>
              <a:spcBef>
                <a:spcPts val="600"/>
              </a:spcBef>
              <a:spcAft>
                <a:spcPts val="0"/>
              </a:spcAft>
              <a:buClr>
                <a:schemeClr val="lt1"/>
              </a:buClr>
              <a:buSzPts val="1500"/>
              <a:buNone/>
              <a:defRPr b="1" sz="1500"/>
            </a:lvl2pPr>
            <a:lvl3pPr indent="-228600" lvl="2" marL="1371600" algn="l">
              <a:lnSpc>
                <a:spcPct val="110000"/>
              </a:lnSpc>
              <a:spcBef>
                <a:spcPts val="600"/>
              </a:spcBef>
              <a:spcAft>
                <a:spcPts val="0"/>
              </a:spcAft>
              <a:buClr>
                <a:schemeClr val="lt1"/>
              </a:buClr>
              <a:buSzPts val="1400"/>
              <a:buNone/>
              <a:defRPr b="1" sz="1400"/>
            </a:lvl3pPr>
            <a:lvl4pPr indent="-228600" lvl="3" marL="1828800" algn="l">
              <a:lnSpc>
                <a:spcPct val="110000"/>
              </a:lnSpc>
              <a:spcBef>
                <a:spcPts val="600"/>
              </a:spcBef>
              <a:spcAft>
                <a:spcPts val="0"/>
              </a:spcAft>
              <a:buClr>
                <a:schemeClr val="lt1"/>
              </a:buClr>
              <a:buSzPts val="1200"/>
              <a:buNone/>
              <a:defRPr b="1" sz="1200"/>
            </a:lvl4pPr>
            <a:lvl5pPr indent="-228600" lvl="4" marL="2286000" algn="l">
              <a:lnSpc>
                <a:spcPct val="110000"/>
              </a:lnSpc>
              <a:spcBef>
                <a:spcPts val="600"/>
              </a:spcBef>
              <a:spcAft>
                <a:spcPts val="0"/>
              </a:spcAft>
              <a:buClr>
                <a:schemeClr val="lt1"/>
              </a:buClr>
              <a:buSzPts val="1200"/>
              <a:buNone/>
              <a:defRPr b="1" sz="1200"/>
            </a:lvl5pPr>
            <a:lvl6pPr indent="-228600" lvl="5" marL="2743200" algn="l">
              <a:lnSpc>
                <a:spcPct val="90000"/>
              </a:lnSpc>
              <a:spcBef>
                <a:spcPts val="6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04" name="Google Shape;104;p18"/>
          <p:cNvSpPr txBox="1"/>
          <p:nvPr>
            <p:ph idx="2" type="body"/>
          </p:nvPr>
        </p:nvSpPr>
        <p:spPr>
          <a:xfrm>
            <a:off x="413147" y="1820528"/>
            <a:ext cx="4071836" cy="2636666"/>
          </a:xfrm>
          <a:prstGeom prst="rect">
            <a:avLst/>
          </a:prstGeom>
          <a:noFill/>
          <a:ln>
            <a:noFill/>
          </a:ln>
        </p:spPr>
        <p:txBody>
          <a:bodyPr anchorCtr="0" anchor="t" bIns="0" lIns="0" spcFirstLastPara="1" rIns="0" wrap="square" tIns="0">
            <a:noAutofit/>
          </a:bodyPr>
          <a:lstStyle>
            <a:lvl1pPr indent="-342900" lvl="0" marL="457200" algn="l">
              <a:lnSpc>
                <a:spcPct val="110000"/>
              </a:lnSpc>
              <a:spcBef>
                <a:spcPts val="800"/>
              </a:spcBef>
              <a:spcAft>
                <a:spcPts val="0"/>
              </a:spcAft>
              <a:buClr>
                <a:schemeClr val="lt1"/>
              </a:buClr>
              <a:buSzPts val="1800"/>
              <a:buChar char="•"/>
              <a:defRPr sz="1800"/>
            </a:lvl1pPr>
            <a:lvl2pPr indent="-304800" lvl="1" marL="914400" algn="l">
              <a:lnSpc>
                <a:spcPct val="110000"/>
              </a:lnSpc>
              <a:spcBef>
                <a:spcPts val="600"/>
              </a:spcBef>
              <a:spcAft>
                <a:spcPts val="0"/>
              </a:spcAft>
              <a:buClr>
                <a:schemeClr val="lt1"/>
              </a:buClr>
              <a:buSzPts val="1200"/>
              <a:buChar char="•"/>
              <a:defRPr sz="1200"/>
            </a:lvl2pPr>
            <a:lvl3pPr indent="-304800" lvl="2" marL="1371600" algn="l">
              <a:lnSpc>
                <a:spcPct val="110000"/>
              </a:lnSpc>
              <a:spcBef>
                <a:spcPts val="600"/>
              </a:spcBef>
              <a:spcAft>
                <a:spcPts val="0"/>
              </a:spcAft>
              <a:buClr>
                <a:schemeClr val="lt1"/>
              </a:buClr>
              <a:buSzPts val="1200"/>
              <a:buChar char="•"/>
              <a:defRPr sz="1200"/>
            </a:lvl3pPr>
            <a:lvl4pPr indent="-304800" lvl="3" marL="1828800" algn="l">
              <a:lnSpc>
                <a:spcPct val="110000"/>
              </a:lnSpc>
              <a:spcBef>
                <a:spcPts val="600"/>
              </a:spcBef>
              <a:spcAft>
                <a:spcPts val="0"/>
              </a:spcAft>
              <a:buClr>
                <a:schemeClr val="lt1"/>
              </a:buClr>
              <a:buSzPts val="1200"/>
              <a:buChar char="•"/>
              <a:defRPr sz="1200"/>
            </a:lvl4pPr>
            <a:lvl5pPr indent="-304800" lvl="4" marL="2286000" algn="l">
              <a:lnSpc>
                <a:spcPct val="110000"/>
              </a:lnSpc>
              <a:spcBef>
                <a:spcPts val="600"/>
              </a:spcBef>
              <a:spcAft>
                <a:spcPts val="0"/>
              </a:spcAft>
              <a:buClr>
                <a:schemeClr val="lt1"/>
              </a:buClr>
              <a:buSzPts val="1200"/>
              <a:buChar char="•"/>
              <a:defRPr sz="12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05" name="Google Shape;105;p18"/>
          <p:cNvSpPr txBox="1"/>
          <p:nvPr>
            <p:ph idx="3" type="body"/>
          </p:nvPr>
        </p:nvSpPr>
        <p:spPr>
          <a:xfrm>
            <a:off x="4659018" y="1298531"/>
            <a:ext cx="4077294" cy="401515"/>
          </a:xfrm>
          <a:prstGeom prst="rect">
            <a:avLst/>
          </a:prstGeom>
          <a:noFill/>
          <a:ln>
            <a:noFill/>
          </a:ln>
        </p:spPr>
        <p:txBody>
          <a:bodyPr anchorCtr="0" anchor="b" bIns="0" lIns="0" spcFirstLastPara="1" rIns="0" wrap="square" tIns="0">
            <a:noAutofit/>
          </a:bodyPr>
          <a:lstStyle>
            <a:lvl1pPr indent="-228600" lvl="0" marL="457200" algn="l">
              <a:lnSpc>
                <a:spcPct val="110000"/>
              </a:lnSpc>
              <a:spcBef>
                <a:spcPts val="800"/>
              </a:spcBef>
              <a:spcAft>
                <a:spcPts val="0"/>
              </a:spcAft>
              <a:buClr>
                <a:schemeClr val="lt1"/>
              </a:buClr>
              <a:buSzPts val="1100"/>
              <a:buNone/>
              <a:defRPr b="0" sz="1100" cap="none">
                <a:solidFill>
                  <a:schemeClr val="lt1"/>
                </a:solidFill>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06" name="Google Shape;106;p18"/>
          <p:cNvSpPr txBox="1"/>
          <p:nvPr>
            <p:ph idx="4" type="body"/>
          </p:nvPr>
        </p:nvSpPr>
        <p:spPr>
          <a:xfrm>
            <a:off x="4659017" y="1820528"/>
            <a:ext cx="4077293" cy="2636666"/>
          </a:xfrm>
          <a:prstGeom prst="rect">
            <a:avLst/>
          </a:prstGeom>
          <a:noFill/>
          <a:ln>
            <a:noFill/>
          </a:ln>
        </p:spPr>
        <p:txBody>
          <a:bodyPr anchorCtr="0" anchor="t" bIns="0" lIns="0" spcFirstLastPara="1" rIns="0" wrap="square" tIns="0">
            <a:noAutofit/>
          </a:bodyPr>
          <a:lstStyle>
            <a:lvl1pPr indent="-342900" lvl="0" marL="457200" algn="l">
              <a:lnSpc>
                <a:spcPct val="110000"/>
              </a:lnSpc>
              <a:spcBef>
                <a:spcPts val="800"/>
              </a:spcBef>
              <a:spcAft>
                <a:spcPts val="0"/>
              </a:spcAft>
              <a:buClr>
                <a:schemeClr val="lt1"/>
              </a:buClr>
              <a:buSzPts val="1800"/>
              <a:buChar char="•"/>
              <a:defRPr sz="1800"/>
            </a:lvl1pPr>
            <a:lvl2pPr indent="-304800" lvl="1" marL="914400" algn="l">
              <a:lnSpc>
                <a:spcPct val="110000"/>
              </a:lnSpc>
              <a:spcBef>
                <a:spcPts val="600"/>
              </a:spcBef>
              <a:spcAft>
                <a:spcPts val="0"/>
              </a:spcAft>
              <a:buClr>
                <a:schemeClr val="lt1"/>
              </a:buClr>
              <a:buSzPts val="1200"/>
              <a:buChar char="•"/>
              <a:defRPr sz="1200"/>
            </a:lvl2pPr>
            <a:lvl3pPr indent="-304800" lvl="2" marL="1371600" algn="l">
              <a:lnSpc>
                <a:spcPct val="110000"/>
              </a:lnSpc>
              <a:spcBef>
                <a:spcPts val="600"/>
              </a:spcBef>
              <a:spcAft>
                <a:spcPts val="0"/>
              </a:spcAft>
              <a:buClr>
                <a:schemeClr val="lt1"/>
              </a:buClr>
              <a:buSzPts val="1200"/>
              <a:buChar char="•"/>
              <a:defRPr sz="1200"/>
            </a:lvl3pPr>
            <a:lvl4pPr indent="-304800" lvl="3" marL="1828800" algn="l">
              <a:lnSpc>
                <a:spcPct val="110000"/>
              </a:lnSpc>
              <a:spcBef>
                <a:spcPts val="600"/>
              </a:spcBef>
              <a:spcAft>
                <a:spcPts val="0"/>
              </a:spcAft>
              <a:buClr>
                <a:schemeClr val="lt1"/>
              </a:buClr>
              <a:buSzPts val="1200"/>
              <a:buChar char="•"/>
              <a:defRPr sz="1200"/>
            </a:lvl4pPr>
            <a:lvl5pPr indent="-304800" lvl="4" marL="2286000" algn="l">
              <a:lnSpc>
                <a:spcPct val="110000"/>
              </a:lnSpc>
              <a:spcBef>
                <a:spcPts val="600"/>
              </a:spcBef>
              <a:spcAft>
                <a:spcPts val="0"/>
              </a:spcAft>
              <a:buClr>
                <a:schemeClr val="lt1"/>
              </a:buClr>
              <a:buSzPts val="1200"/>
              <a:buChar char="•"/>
              <a:defRPr sz="12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07" name="Google Shape;107;p18"/>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8" name="Google Shape;108;p18"/>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09" name="Google Shape;109;p18"/>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7_Quote">
  <p:cSld name="7_Quote">
    <p:spTree>
      <p:nvGrpSpPr>
        <p:cNvPr id="110" name="Shape 110"/>
        <p:cNvGrpSpPr/>
        <p:nvPr/>
      </p:nvGrpSpPr>
      <p:grpSpPr>
        <a:xfrm>
          <a:off x="0" y="0"/>
          <a:ext cx="0" cy="0"/>
          <a:chOff x="0" y="0"/>
          <a:chExt cx="0" cy="0"/>
        </a:xfrm>
      </p:grpSpPr>
      <p:sp>
        <p:nvSpPr>
          <p:cNvPr id="111" name="Google Shape;111;p19"/>
          <p:cNvSpPr txBox="1"/>
          <p:nvPr>
            <p:ph type="title"/>
          </p:nvPr>
        </p:nvSpPr>
        <p:spPr>
          <a:xfrm>
            <a:off x="413148" y="411956"/>
            <a:ext cx="2674620" cy="2538413"/>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3000"/>
              <a:buFont typeface="Play"/>
              <a:buNone/>
              <a:defRPr sz="30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grpSp>
        <p:nvGrpSpPr>
          <p:cNvPr id="112" name="Google Shape;112;p19"/>
          <p:cNvGrpSpPr/>
          <p:nvPr/>
        </p:nvGrpSpPr>
        <p:grpSpPr>
          <a:xfrm>
            <a:off x="8031061" y="3009454"/>
            <a:ext cx="673408" cy="700562"/>
            <a:chOff x="5129684" y="1232940"/>
            <a:chExt cx="897877" cy="934082"/>
          </a:xfrm>
        </p:grpSpPr>
        <p:sp>
          <p:nvSpPr>
            <p:cNvPr id="113" name="Google Shape;113;p19"/>
            <p:cNvSpPr/>
            <p:nvPr/>
          </p:nvSpPr>
          <p:spPr>
            <a:xfrm rot="1800000">
              <a:off x="5356930" y="1363788"/>
              <a:ext cx="621086" cy="364601"/>
            </a:xfrm>
            <a:custGeom>
              <a:rect b="b" l="l" r="r" t="t"/>
              <a:pathLst>
                <a:path extrusionOk="0" h="317" w="540">
                  <a:moveTo>
                    <a:pt x="266" y="0"/>
                  </a:moveTo>
                  <a:lnTo>
                    <a:pt x="0" y="158"/>
                  </a:lnTo>
                  <a:lnTo>
                    <a:pt x="266" y="317"/>
                  </a:lnTo>
                  <a:lnTo>
                    <a:pt x="540" y="158"/>
                  </a:lnTo>
                  <a:lnTo>
                    <a:pt x="266" y="0"/>
                  </a:lnTo>
                  <a:close/>
                </a:path>
              </a:pathLst>
            </a:custGeom>
            <a:gradFill>
              <a:gsLst>
                <a:gs pos="0">
                  <a:srgbClr val="2B274A">
                    <a:alpha val="20000"/>
                  </a:srgbClr>
                </a:gs>
                <a:gs pos="20000">
                  <a:srgbClr val="2B274A">
                    <a:alpha val="20000"/>
                  </a:srgbClr>
                </a:gs>
                <a:gs pos="100000">
                  <a:srgbClr val="59EFC0">
                    <a:alpha val="20000"/>
                  </a:srgbClr>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14" name="Google Shape;114;p19"/>
            <p:cNvSpPr/>
            <p:nvPr/>
          </p:nvSpPr>
          <p:spPr>
            <a:xfrm rot="1800000">
              <a:off x="5243759" y="1430747"/>
              <a:ext cx="305942" cy="538275"/>
            </a:xfrm>
            <a:custGeom>
              <a:rect b="b" l="l" r="r" t="t"/>
              <a:pathLst>
                <a:path extrusionOk="0" h="468" w="266">
                  <a:moveTo>
                    <a:pt x="266" y="468"/>
                  </a:moveTo>
                  <a:lnTo>
                    <a:pt x="0" y="310"/>
                  </a:lnTo>
                  <a:lnTo>
                    <a:pt x="0" y="310"/>
                  </a:lnTo>
                  <a:lnTo>
                    <a:pt x="0" y="0"/>
                  </a:lnTo>
                  <a:lnTo>
                    <a:pt x="0" y="0"/>
                  </a:lnTo>
                  <a:lnTo>
                    <a:pt x="266" y="159"/>
                  </a:lnTo>
                  <a:lnTo>
                    <a:pt x="266" y="468"/>
                  </a:lnTo>
                  <a:close/>
                </a:path>
              </a:pathLst>
            </a:custGeom>
            <a:gradFill>
              <a:gsLst>
                <a:gs pos="0">
                  <a:srgbClr val="2B274A">
                    <a:alpha val="20000"/>
                  </a:srgbClr>
                </a:gs>
                <a:gs pos="20000">
                  <a:srgbClr val="2B274A">
                    <a:alpha val="20000"/>
                  </a:srgbClr>
                </a:gs>
                <a:gs pos="100000">
                  <a:srgbClr val="59EFC0">
                    <a:alpha val="20000"/>
                  </a:srgbClr>
                </a:gs>
              </a:gsLst>
              <a:lin ang="19799999"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15" name="Google Shape;115;p19"/>
            <p:cNvSpPr/>
            <p:nvPr/>
          </p:nvSpPr>
          <p:spPr>
            <a:xfrm rot="1800000">
              <a:off x="5508097" y="1586019"/>
              <a:ext cx="315144" cy="538275"/>
            </a:xfrm>
            <a:custGeom>
              <a:rect b="b" l="l" r="r" t="t"/>
              <a:pathLst>
                <a:path extrusionOk="0" h="468" w="274">
                  <a:moveTo>
                    <a:pt x="274" y="0"/>
                  </a:moveTo>
                  <a:lnTo>
                    <a:pt x="274" y="310"/>
                  </a:lnTo>
                  <a:lnTo>
                    <a:pt x="274" y="310"/>
                  </a:lnTo>
                  <a:lnTo>
                    <a:pt x="0" y="468"/>
                  </a:lnTo>
                  <a:lnTo>
                    <a:pt x="0" y="159"/>
                  </a:lnTo>
                  <a:lnTo>
                    <a:pt x="274" y="0"/>
                  </a:lnTo>
                  <a:lnTo>
                    <a:pt x="274" y="0"/>
                  </a:lnTo>
                  <a:close/>
                </a:path>
              </a:pathLst>
            </a:custGeom>
            <a:gradFill>
              <a:gsLst>
                <a:gs pos="0">
                  <a:srgbClr val="2B274A">
                    <a:alpha val="20000"/>
                  </a:srgbClr>
                </a:gs>
                <a:gs pos="20000">
                  <a:srgbClr val="2B274A">
                    <a:alpha val="20000"/>
                  </a:srgbClr>
                </a:gs>
                <a:gs pos="100000">
                  <a:srgbClr val="59EFC0">
                    <a:alpha val="20000"/>
                  </a:srgbClr>
                </a:gs>
              </a:gsLst>
              <a:lin ang="180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116" name="Google Shape;116;p19"/>
          <p:cNvSpPr/>
          <p:nvPr/>
        </p:nvSpPr>
        <p:spPr>
          <a:xfrm>
            <a:off x="4251585" y="3794257"/>
            <a:ext cx="810000" cy="810000"/>
          </a:xfrm>
          <a:prstGeom prst="ellipse">
            <a:avLst/>
          </a:prstGeom>
          <a:gradFill>
            <a:gsLst>
              <a:gs pos="0">
                <a:srgbClr val="1B182E"/>
              </a:gs>
              <a:gs pos="60000">
                <a:srgbClr val="1B182E"/>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17" name="Google Shape;117;p19"/>
          <p:cNvSpPr txBox="1"/>
          <p:nvPr>
            <p:ph idx="1" type="body"/>
          </p:nvPr>
        </p:nvSpPr>
        <p:spPr>
          <a:xfrm>
            <a:off x="413147" y="3073003"/>
            <a:ext cx="2674143" cy="1763315"/>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800"/>
              <a:buNone/>
              <a:defRPr sz="1800"/>
            </a:lvl1pPr>
            <a:lvl2pPr indent="-323850" lvl="1" marL="914400" algn="l">
              <a:lnSpc>
                <a:spcPct val="110000"/>
              </a:lnSpc>
              <a:spcBef>
                <a:spcPts val="600"/>
              </a:spcBef>
              <a:spcAft>
                <a:spcPts val="0"/>
              </a:spcAft>
              <a:buClr>
                <a:schemeClr val="lt1"/>
              </a:buClr>
              <a:buSzPts val="1500"/>
              <a:buChar char="•"/>
              <a:defRPr sz="1500"/>
            </a:lvl2pPr>
            <a:lvl3pPr indent="-323850" lvl="2" marL="1371600" algn="l">
              <a:lnSpc>
                <a:spcPct val="110000"/>
              </a:lnSpc>
              <a:spcBef>
                <a:spcPts val="600"/>
              </a:spcBef>
              <a:spcAft>
                <a:spcPts val="0"/>
              </a:spcAft>
              <a:buClr>
                <a:schemeClr val="lt1"/>
              </a:buClr>
              <a:buSzPts val="1500"/>
              <a:buChar char="•"/>
              <a:defRPr sz="1500"/>
            </a:lvl3pPr>
            <a:lvl4pPr indent="-323850" lvl="3" marL="1828800" algn="l">
              <a:lnSpc>
                <a:spcPct val="110000"/>
              </a:lnSpc>
              <a:spcBef>
                <a:spcPts val="600"/>
              </a:spcBef>
              <a:spcAft>
                <a:spcPts val="0"/>
              </a:spcAft>
              <a:buClr>
                <a:schemeClr val="lt1"/>
              </a:buClr>
              <a:buSzPts val="1500"/>
              <a:buChar char="•"/>
              <a:defRPr sz="1500"/>
            </a:lvl4pPr>
            <a:lvl5pPr indent="-323850" lvl="4" marL="2286000" algn="l">
              <a:lnSpc>
                <a:spcPct val="110000"/>
              </a:lnSpc>
              <a:spcBef>
                <a:spcPts val="600"/>
              </a:spcBef>
              <a:spcAft>
                <a:spcPts val="0"/>
              </a:spcAft>
              <a:buClr>
                <a:schemeClr val="lt1"/>
              </a:buClr>
              <a:buSzPts val="1500"/>
              <a:buChar char="•"/>
              <a:defRPr sz="15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18" name="Google Shape;118;p19"/>
          <p:cNvSpPr/>
          <p:nvPr>
            <p:ph idx="2" type="pic"/>
          </p:nvPr>
        </p:nvSpPr>
        <p:spPr>
          <a:xfrm>
            <a:off x="4151857" y="492475"/>
            <a:ext cx="3849291" cy="3849291"/>
          </a:xfrm>
          <a:prstGeom prst="rect">
            <a:avLst/>
          </a:prstGeom>
          <a:solidFill>
            <a:schemeClr val="accent5"/>
          </a:solidFill>
          <a:ln>
            <a:noFill/>
          </a:ln>
        </p:spPr>
      </p:sp>
      <p:sp>
        <p:nvSpPr>
          <p:cNvPr id="119" name="Google Shape;119;p19"/>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0" name="Google Shape;120;p19"/>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1" name="Google Shape;121;p19"/>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2_Summary">
  <p:cSld name="12_Summary">
    <p:spTree>
      <p:nvGrpSpPr>
        <p:cNvPr id="122" name="Shape 122"/>
        <p:cNvGrpSpPr/>
        <p:nvPr/>
      </p:nvGrpSpPr>
      <p:grpSpPr>
        <a:xfrm>
          <a:off x="0" y="0"/>
          <a:ext cx="0" cy="0"/>
          <a:chOff x="0" y="0"/>
          <a:chExt cx="0" cy="0"/>
        </a:xfrm>
      </p:grpSpPr>
      <p:sp>
        <p:nvSpPr>
          <p:cNvPr id="123" name="Google Shape;123;p20"/>
          <p:cNvSpPr txBox="1"/>
          <p:nvPr>
            <p:ph type="title"/>
          </p:nvPr>
        </p:nvSpPr>
        <p:spPr>
          <a:xfrm>
            <a:off x="413147" y="3381375"/>
            <a:ext cx="3375421" cy="1172219"/>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24" name="Google Shape;124;p20"/>
          <p:cNvSpPr/>
          <p:nvPr>
            <p:ph idx="2" type="pic"/>
          </p:nvPr>
        </p:nvSpPr>
        <p:spPr>
          <a:xfrm>
            <a:off x="0" y="0"/>
            <a:ext cx="9144000" cy="2832354"/>
          </a:xfrm>
          <a:prstGeom prst="rect">
            <a:avLst/>
          </a:prstGeom>
          <a:solidFill>
            <a:schemeClr val="accent5"/>
          </a:solidFill>
          <a:ln>
            <a:noFill/>
          </a:ln>
        </p:spPr>
      </p:sp>
      <p:sp>
        <p:nvSpPr>
          <p:cNvPr id="125" name="Google Shape;125;p20"/>
          <p:cNvSpPr txBox="1"/>
          <p:nvPr>
            <p:ph idx="1" type="body"/>
          </p:nvPr>
        </p:nvSpPr>
        <p:spPr>
          <a:xfrm>
            <a:off x="3946808" y="3381375"/>
            <a:ext cx="4666059" cy="1172766"/>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sz="1500"/>
            </a:lvl1pPr>
            <a:lvl2pPr indent="-228600" lvl="1" marL="914400" algn="l">
              <a:lnSpc>
                <a:spcPct val="110000"/>
              </a:lnSpc>
              <a:spcBef>
                <a:spcPts val="600"/>
              </a:spcBef>
              <a:spcAft>
                <a:spcPts val="0"/>
              </a:spcAft>
              <a:buClr>
                <a:schemeClr val="lt1"/>
              </a:buClr>
              <a:buSzPts val="1400"/>
              <a:buNone/>
              <a:defRPr sz="1400"/>
            </a:lvl2pPr>
            <a:lvl3pPr indent="-228600" lvl="2" marL="1371600" algn="l">
              <a:lnSpc>
                <a:spcPct val="110000"/>
              </a:lnSpc>
              <a:spcBef>
                <a:spcPts val="600"/>
              </a:spcBef>
              <a:spcAft>
                <a:spcPts val="0"/>
              </a:spcAft>
              <a:buClr>
                <a:schemeClr val="lt1"/>
              </a:buClr>
              <a:buSzPts val="1400"/>
              <a:buNone/>
              <a:defRPr sz="1400"/>
            </a:lvl3pPr>
            <a:lvl4pPr indent="-228600" lvl="3" marL="1828800" algn="l">
              <a:lnSpc>
                <a:spcPct val="110000"/>
              </a:lnSpc>
              <a:spcBef>
                <a:spcPts val="600"/>
              </a:spcBef>
              <a:spcAft>
                <a:spcPts val="0"/>
              </a:spcAft>
              <a:buClr>
                <a:schemeClr val="lt1"/>
              </a:buClr>
              <a:buSzPts val="1400"/>
              <a:buNone/>
              <a:defRPr sz="1400"/>
            </a:lvl4pPr>
            <a:lvl5pPr indent="-228600" lvl="4" marL="2286000" algn="l">
              <a:lnSpc>
                <a:spcPct val="110000"/>
              </a:lnSpc>
              <a:spcBef>
                <a:spcPts val="600"/>
              </a:spcBef>
              <a:spcAft>
                <a:spcPts val="0"/>
              </a:spcAft>
              <a:buClr>
                <a:schemeClr val="lt1"/>
              </a:buClr>
              <a:buSzPts val="1400"/>
              <a:buNone/>
              <a:defRPr sz="14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26" name="Google Shape;126;p20"/>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7" name="Google Shape;127;p20"/>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28" name="Google Shape;128;p20"/>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29" name="Google Shape;129;p20"/>
          <p:cNvSpPr/>
          <p:nvPr/>
        </p:nvSpPr>
        <p:spPr>
          <a:xfrm>
            <a:off x="919330" y="2889169"/>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3_Closing">
  <p:cSld name="13_Closing">
    <p:spTree>
      <p:nvGrpSpPr>
        <p:cNvPr id="130" name="Shape 130"/>
        <p:cNvGrpSpPr/>
        <p:nvPr/>
      </p:nvGrpSpPr>
      <p:grpSpPr>
        <a:xfrm>
          <a:off x="0" y="0"/>
          <a:ext cx="0" cy="0"/>
          <a:chOff x="0" y="0"/>
          <a:chExt cx="0" cy="0"/>
        </a:xfrm>
      </p:grpSpPr>
      <p:sp>
        <p:nvSpPr>
          <p:cNvPr id="131" name="Google Shape;131;p21"/>
          <p:cNvSpPr txBox="1"/>
          <p:nvPr>
            <p:ph type="ctrTitle"/>
          </p:nvPr>
        </p:nvSpPr>
        <p:spPr>
          <a:xfrm>
            <a:off x="413147" y="411956"/>
            <a:ext cx="4077890" cy="223967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2" name="Google Shape;132;p21"/>
          <p:cNvSpPr txBox="1"/>
          <p:nvPr>
            <p:ph idx="1" type="subTitle"/>
          </p:nvPr>
        </p:nvSpPr>
        <p:spPr>
          <a:xfrm>
            <a:off x="413147" y="2870707"/>
            <a:ext cx="4077890" cy="1698912"/>
          </a:xfrm>
          <a:prstGeom prst="rect">
            <a:avLst/>
          </a:prstGeom>
          <a:noFill/>
          <a:ln>
            <a:noFill/>
          </a:ln>
        </p:spPr>
        <p:txBody>
          <a:bodyPr anchorCtr="0" anchor="t" bIns="0" lIns="0" spcFirstLastPara="1" rIns="0" wrap="square" tIns="0">
            <a:noAutofit/>
          </a:bodyPr>
          <a:lstStyle>
            <a:lvl1pPr lvl="0" algn="l">
              <a:lnSpc>
                <a:spcPct val="110000"/>
              </a:lnSpc>
              <a:spcBef>
                <a:spcPts val="800"/>
              </a:spcBef>
              <a:spcAft>
                <a:spcPts val="0"/>
              </a:spcAft>
              <a:buClr>
                <a:schemeClr val="lt1"/>
              </a:buClr>
              <a:buSzPts val="1800"/>
              <a:buNone/>
              <a:defRPr sz="1800"/>
            </a:lvl1pPr>
            <a:lvl2pPr lvl="1" algn="l">
              <a:lnSpc>
                <a:spcPct val="110000"/>
              </a:lnSpc>
              <a:spcBef>
                <a:spcPts val="600"/>
              </a:spcBef>
              <a:spcAft>
                <a:spcPts val="0"/>
              </a:spcAft>
              <a:buClr>
                <a:schemeClr val="lt1"/>
              </a:buClr>
              <a:buSzPts val="1400"/>
              <a:buChar char="•"/>
              <a:defRPr/>
            </a:lvl2pPr>
            <a:lvl3pPr lvl="2" algn="l">
              <a:lnSpc>
                <a:spcPct val="110000"/>
              </a:lnSpc>
              <a:spcBef>
                <a:spcPts val="600"/>
              </a:spcBef>
              <a:spcAft>
                <a:spcPts val="0"/>
              </a:spcAft>
              <a:buClr>
                <a:schemeClr val="lt1"/>
              </a:buClr>
              <a:buSzPts val="1400"/>
              <a:buChar char="•"/>
              <a:defRPr/>
            </a:lvl3pPr>
            <a:lvl4pPr lvl="3" algn="l">
              <a:lnSpc>
                <a:spcPct val="110000"/>
              </a:lnSpc>
              <a:spcBef>
                <a:spcPts val="600"/>
              </a:spcBef>
              <a:spcAft>
                <a:spcPts val="0"/>
              </a:spcAft>
              <a:buClr>
                <a:schemeClr val="lt1"/>
              </a:buClr>
              <a:buSzPts val="1400"/>
              <a:buChar char="•"/>
              <a:defRPr/>
            </a:lvl4pPr>
            <a:lvl5pPr lvl="4" algn="l">
              <a:lnSpc>
                <a:spcPct val="110000"/>
              </a:lnSpc>
              <a:spcBef>
                <a:spcPts val="600"/>
              </a:spcBef>
              <a:spcAft>
                <a:spcPts val="0"/>
              </a:spcAft>
              <a:buClr>
                <a:schemeClr val="lt1"/>
              </a:buClr>
              <a:buSzPts val="1400"/>
              <a:buChar char="•"/>
              <a:defRPr/>
            </a:lvl5pPr>
            <a:lvl6pPr lvl="5" algn="l">
              <a:lnSpc>
                <a:spcPct val="90000"/>
              </a:lnSpc>
              <a:spcBef>
                <a:spcPts val="600"/>
              </a:spcBef>
              <a:spcAft>
                <a:spcPts val="0"/>
              </a:spcAft>
              <a:buClr>
                <a:schemeClr val="lt1"/>
              </a:buClr>
              <a:buSzPts val="1400"/>
              <a:buChar char="•"/>
              <a:defRPr/>
            </a:lvl6pPr>
            <a:lvl7pPr lvl="6" algn="l">
              <a:lnSpc>
                <a:spcPct val="90000"/>
              </a:lnSpc>
              <a:spcBef>
                <a:spcPts val="400"/>
              </a:spcBef>
              <a:spcAft>
                <a:spcPts val="0"/>
              </a:spcAft>
              <a:buClr>
                <a:schemeClr val="lt1"/>
              </a:buClr>
              <a:buSzPts val="1400"/>
              <a:buChar char="•"/>
              <a:defRPr/>
            </a:lvl7pPr>
            <a:lvl8pPr lvl="7" algn="l">
              <a:lnSpc>
                <a:spcPct val="90000"/>
              </a:lnSpc>
              <a:spcBef>
                <a:spcPts val="400"/>
              </a:spcBef>
              <a:spcAft>
                <a:spcPts val="0"/>
              </a:spcAft>
              <a:buClr>
                <a:schemeClr val="lt1"/>
              </a:buClr>
              <a:buSzPts val="1400"/>
              <a:buChar char="•"/>
              <a:defRPr/>
            </a:lvl8pPr>
            <a:lvl9pPr lvl="8" algn="l">
              <a:lnSpc>
                <a:spcPct val="90000"/>
              </a:lnSpc>
              <a:spcBef>
                <a:spcPts val="400"/>
              </a:spcBef>
              <a:spcAft>
                <a:spcPts val="0"/>
              </a:spcAft>
              <a:buClr>
                <a:schemeClr val="lt1"/>
              </a:buClr>
              <a:buSzPts val="1400"/>
              <a:buChar char="•"/>
              <a:defRPr/>
            </a:lvl9pPr>
          </a:lstStyle>
          <a:p/>
        </p:txBody>
      </p:sp>
      <p:sp>
        <p:nvSpPr>
          <p:cNvPr id="133" name="Google Shape;133;p21"/>
          <p:cNvSpPr/>
          <p:nvPr>
            <p:ph idx="2" type="pic"/>
          </p:nvPr>
        </p:nvSpPr>
        <p:spPr>
          <a:xfrm>
            <a:off x="4917186" y="411480"/>
            <a:ext cx="3813048" cy="2160270"/>
          </a:xfrm>
          <a:prstGeom prst="rect">
            <a:avLst/>
          </a:prstGeom>
          <a:solidFill>
            <a:schemeClr val="accent5"/>
          </a:solidFill>
          <a:ln>
            <a:noFill/>
          </a:ln>
        </p:spPr>
      </p:sp>
      <p:sp>
        <p:nvSpPr>
          <p:cNvPr id="134" name="Google Shape;134;p21"/>
          <p:cNvSpPr/>
          <p:nvPr>
            <p:ph idx="3" type="pic"/>
          </p:nvPr>
        </p:nvSpPr>
        <p:spPr>
          <a:xfrm>
            <a:off x="4917186" y="2571750"/>
            <a:ext cx="3813048" cy="2160270"/>
          </a:xfrm>
          <a:prstGeom prst="rect">
            <a:avLst/>
          </a:prstGeom>
          <a:solidFill>
            <a:schemeClr val="accent5"/>
          </a:solidFill>
          <a:ln>
            <a:noFill/>
          </a:ln>
        </p:spPr>
      </p:sp>
      <p:grpSp>
        <p:nvGrpSpPr>
          <p:cNvPr id="135" name="Google Shape;135;p21"/>
          <p:cNvGrpSpPr/>
          <p:nvPr/>
        </p:nvGrpSpPr>
        <p:grpSpPr>
          <a:xfrm>
            <a:off x="8272569" y="-159901"/>
            <a:ext cx="1281612" cy="1279374"/>
            <a:chOff x="11030092" y="-213201"/>
            <a:chExt cx="1708815" cy="1705831"/>
          </a:xfrm>
        </p:grpSpPr>
        <p:sp>
          <p:nvSpPr>
            <p:cNvPr id="136" name="Google Shape;136;p21"/>
            <p:cNvSpPr/>
            <p:nvPr/>
          </p:nvSpPr>
          <p:spPr>
            <a:xfrm rot="-2700000">
              <a:off x="11161347" y="125399"/>
              <a:ext cx="1341675" cy="926985"/>
            </a:xfrm>
            <a:custGeom>
              <a:rect b="b" l="l" r="r" t="t"/>
              <a:pathLst>
                <a:path extrusionOk="0" h="926985" w="1341675">
                  <a:moveTo>
                    <a:pt x="1049126" y="8962"/>
                  </a:moveTo>
                  <a:lnTo>
                    <a:pt x="1341675" y="301511"/>
                  </a:lnTo>
                  <a:lnTo>
                    <a:pt x="1130649" y="512537"/>
                  </a:lnTo>
                  <a:lnTo>
                    <a:pt x="1107397" y="499917"/>
                  </a:lnTo>
                  <a:cubicBezTo>
                    <a:pt x="1051945" y="476462"/>
                    <a:pt x="990979" y="463493"/>
                    <a:pt x="926985" y="463493"/>
                  </a:cubicBezTo>
                  <a:cubicBezTo>
                    <a:pt x="671005" y="463493"/>
                    <a:pt x="463493" y="671005"/>
                    <a:pt x="463493" y="926985"/>
                  </a:cubicBezTo>
                  <a:lnTo>
                    <a:pt x="0" y="926985"/>
                  </a:lnTo>
                  <a:cubicBezTo>
                    <a:pt x="0" y="415026"/>
                    <a:pt x="415025" y="0"/>
                    <a:pt x="926985" y="0"/>
                  </a:cubicBezTo>
                  <a:cubicBezTo>
                    <a:pt x="958982" y="0"/>
                    <a:pt x="990601" y="1621"/>
                    <a:pt x="1021763" y="4786"/>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37" name="Google Shape;137;p21"/>
            <p:cNvSpPr/>
            <p:nvPr/>
          </p:nvSpPr>
          <p:spPr>
            <a:xfrm rot="2700000">
              <a:off x="11798454" y="994196"/>
              <a:ext cx="107098" cy="466589"/>
            </a:xfrm>
            <a:prstGeom prst="ellipse">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38" name="Google Shape;138;p21"/>
            <p:cNvSpPr/>
            <p:nvPr/>
          </p:nvSpPr>
          <p:spPr>
            <a:xfrm rot="-2700000">
              <a:off x="11228590" y="129580"/>
              <a:ext cx="1337455" cy="1042921"/>
            </a:xfrm>
            <a:custGeom>
              <a:rect b="b" l="l" r="r" t="t"/>
              <a:pathLst>
                <a:path extrusionOk="0" h="1042921" w="1337455">
                  <a:moveTo>
                    <a:pt x="1084058" y="16081"/>
                  </a:moveTo>
                  <a:lnTo>
                    <a:pt x="1337455" y="269477"/>
                  </a:lnTo>
                  <a:lnTo>
                    <a:pt x="1060775" y="546158"/>
                  </a:lnTo>
                  <a:lnTo>
                    <a:pt x="1020394" y="532055"/>
                  </a:lnTo>
                  <a:cubicBezTo>
                    <a:pt x="990222" y="525109"/>
                    <a:pt x="958982" y="521461"/>
                    <a:pt x="926985" y="521461"/>
                  </a:cubicBezTo>
                  <a:cubicBezTo>
                    <a:pt x="671005" y="521461"/>
                    <a:pt x="463493" y="754927"/>
                    <a:pt x="463492" y="1042921"/>
                  </a:cubicBezTo>
                  <a:lnTo>
                    <a:pt x="0" y="1042921"/>
                  </a:lnTo>
                  <a:cubicBezTo>
                    <a:pt x="0" y="466932"/>
                    <a:pt x="415025" y="0"/>
                    <a:pt x="926984" y="0"/>
                  </a:cubicBezTo>
                  <a:cubicBezTo>
                    <a:pt x="958982" y="0"/>
                    <a:pt x="990600" y="1824"/>
                    <a:pt x="1021763" y="5384"/>
                  </a:cubicBezTo>
                  <a:close/>
                </a:path>
              </a:pathLst>
            </a:custGeom>
            <a:solidFill>
              <a:srgbClr val="746EB3">
                <a:alpha val="4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grpSp>
        <p:nvGrpSpPr>
          <p:cNvPr id="139" name="Google Shape;139;p21"/>
          <p:cNvGrpSpPr/>
          <p:nvPr/>
        </p:nvGrpSpPr>
        <p:grpSpPr>
          <a:xfrm>
            <a:off x="1061119" y="4133962"/>
            <a:ext cx="621269" cy="621269"/>
            <a:chOff x="10462536" y="1408249"/>
            <a:chExt cx="828358" cy="828358"/>
          </a:xfrm>
        </p:grpSpPr>
        <p:sp>
          <p:nvSpPr>
            <p:cNvPr id="140" name="Google Shape;140;p21"/>
            <p:cNvSpPr/>
            <p:nvPr/>
          </p:nvSpPr>
          <p:spPr>
            <a:xfrm rot="8100000">
              <a:off x="10606715" y="1506691"/>
              <a:ext cx="540001" cy="631474"/>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3B3666"/>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41" name="Google Shape;141;p21"/>
            <p:cNvSpPr/>
            <p:nvPr/>
          </p:nvSpPr>
          <p:spPr>
            <a:xfrm rot="-8100000">
              <a:off x="10613915" y="1424627"/>
              <a:ext cx="270000" cy="540001"/>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142" name="Google Shape;142;p21"/>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3" name="Google Shape;143;p21"/>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44" name="Google Shape;144;p21"/>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45" name="Google Shape;145;p21"/>
          <p:cNvSpPr/>
          <p:nvPr/>
        </p:nvSpPr>
        <p:spPr>
          <a:xfrm>
            <a:off x="3977884" y="4070409"/>
            <a:ext cx="810000" cy="810000"/>
          </a:xfrm>
          <a:prstGeom prst="ellipse">
            <a:avLst/>
          </a:prstGeom>
          <a:gradFill>
            <a:gsLst>
              <a:gs pos="0">
                <a:srgbClr val="1B182E"/>
              </a:gs>
              <a:gs pos="60000">
                <a:srgbClr val="1B182E"/>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1_Content 3 column">
  <p:cSld name="11_Content 3 column">
    <p:spTree>
      <p:nvGrpSpPr>
        <p:cNvPr id="146" name="Shape 146"/>
        <p:cNvGrpSpPr/>
        <p:nvPr/>
      </p:nvGrpSpPr>
      <p:grpSpPr>
        <a:xfrm>
          <a:off x="0" y="0"/>
          <a:ext cx="0" cy="0"/>
          <a:chOff x="0" y="0"/>
          <a:chExt cx="0" cy="0"/>
        </a:xfrm>
      </p:grpSpPr>
      <p:sp>
        <p:nvSpPr>
          <p:cNvPr id="147" name="Google Shape;147;p22"/>
          <p:cNvSpPr/>
          <p:nvPr/>
        </p:nvSpPr>
        <p:spPr>
          <a:xfrm rot="2700000">
            <a:off x="8126208" y="128451"/>
            <a:ext cx="810000" cy="947210"/>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453E75"/>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48" name="Google Shape;148;p22"/>
          <p:cNvSpPr/>
          <p:nvPr/>
        </p:nvSpPr>
        <p:spPr>
          <a:xfrm rot="8100000">
            <a:off x="8137008" y="388756"/>
            <a:ext cx="405000" cy="810000"/>
          </a:xfrm>
          <a:prstGeom prst="ellipse">
            <a:avLst/>
          </a:prstGeom>
          <a:gradFill>
            <a:gsLst>
              <a:gs pos="0">
                <a:srgbClr val="221F3B"/>
              </a:gs>
              <a:gs pos="50000">
                <a:srgbClr val="221F3B"/>
              </a:gs>
              <a:gs pos="100000">
                <a:srgbClr val="2B274A"/>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49" name="Google Shape;149;p22"/>
          <p:cNvSpPr/>
          <p:nvPr/>
        </p:nvSpPr>
        <p:spPr>
          <a:xfrm>
            <a:off x="1350602" y="1854641"/>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50" name="Google Shape;150;p22"/>
          <p:cNvSpPr txBox="1"/>
          <p:nvPr>
            <p:ph type="title"/>
          </p:nvPr>
        </p:nvSpPr>
        <p:spPr>
          <a:xfrm>
            <a:off x="413147" y="411956"/>
            <a:ext cx="8323163" cy="999000"/>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3600"/>
              <a:buFont typeface="Play"/>
              <a:buNone/>
              <a:defRPr sz="36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51" name="Google Shape;151;p22"/>
          <p:cNvSpPr txBox="1"/>
          <p:nvPr>
            <p:ph idx="1" type="body"/>
          </p:nvPr>
        </p:nvSpPr>
        <p:spPr>
          <a:xfrm>
            <a:off x="413148" y="1298531"/>
            <a:ext cx="2672952" cy="401515"/>
          </a:xfrm>
          <a:prstGeom prst="rect">
            <a:avLst/>
          </a:prstGeom>
          <a:noFill/>
          <a:ln>
            <a:noFill/>
          </a:ln>
        </p:spPr>
        <p:txBody>
          <a:bodyPr anchorCtr="0" anchor="b"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0" sz="1500" cap="none">
                <a:solidFill>
                  <a:schemeClr val="lt1"/>
                </a:solidFill>
                <a:latin typeface="Gill Sans"/>
                <a:ea typeface="Gill Sans"/>
                <a:cs typeface="Gill Sans"/>
                <a:sym typeface="Gill Sans"/>
              </a:defRPr>
            </a:lvl1pPr>
            <a:lvl2pPr indent="-228600" lvl="1" marL="914400" algn="l">
              <a:lnSpc>
                <a:spcPct val="110000"/>
              </a:lnSpc>
              <a:spcBef>
                <a:spcPts val="600"/>
              </a:spcBef>
              <a:spcAft>
                <a:spcPts val="0"/>
              </a:spcAft>
              <a:buClr>
                <a:schemeClr val="lt1"/>
              </a:buClr>
              <a:buSzPts val="1500"/>
              <a:buNone/>
              <a:defRPr b="1" sz="1500"/>
            </a:lvl2pPr>
            <a:lvl3pPr indent="-228600" lvl="2" marL="1371600" algn="l">
              <a:lnSpc>
                <a:spcPct val="110000"/>
              </a:lnSpc>
              <a:spcBef>
                <a:spcPts val="600"/>
              </a:spcBef>
              <a:spcAft>
                <a:spcPts val="0"/>
              </a:spcAft>
              <a:buClr>
                <a:schemeClr val="lt1"/>
              </a:buClr>
              <a:buSzPts val="1400"/>
              <a:buNone/>
              <a:defRPr b="1" sz="1400"/>
            </a:lvl3pPr>
            <a:lvl4pPr indent="-228600" lvl="3" marL="1828800" algn="l">
              <a:lnSpc>
                <a:spcPct val="110000"/>
              </a:lnSpc>
              <a:spcBef>
                <a:spcPts val="600"/>
              </a:spcBef>
              <a:spcAft>
                <a:spcPts val="0"/>
              </a:spcAft>
              <a:buClr>
                <a:schemeClr val="lt1"/>
              </a:buClr>
              <a:buSzPts val="1200"/>
              <a:buNone/>
              <a:defRPr b="1" sz="1200"/>
            </a:lvl4pPr>
            <a:lvl5pPr indent="-228600" lvl="4" marL="2286000" algn="l">
              <a:lnSpc>
                <a:spcPct val="110000"/>
              </a:lnSpc>
              <a:spcBef>
                <a:spcPts val="600"/>
              </a:spcBef>
              <a:spcAft>
                <a:spcPts val="0"/>
              </a:spcAft>
              <a:buClr>
                <a:schemeClr val="lt1"/>
              </a:buClr>
              <a:buSzPts val="1200"/>
              <a:buNone/>
              <a:defRPr b="1" sz="1200"/>
            </a:lvl5pPr>
            <a:lvl6pPr indent="-228600" lvl="5" marL="2743200" algn="l">
              <a:lnSpc>
                <a:spcPct val="90000"/>
              </a:lnSpc>
              <a:spcBef>
                <a:spcPts val="600"/>
              </a:spcBef>
              <a:spcAft>
                <a:spcPts val="0"/>
              </a:spcAft>
              <a:buClr>
                <a:schemeClr val="lt1"/>
              </a:buClr>
              <a:buSzPts val="1200"/>
              <a:buNone/>
              <a:defRPr b="1" sz="1200"/>
            </a:lvl6pPr>
            <a:lvl7pPr indent="-228600" lvl="6" marL="3200400" algn="l">
              <a:lnSpc>
                <a:spcPct val="90000"/>
              </a:lnSpc>
              <a:spcBef>
                <a:spcPts val="400"/>
              </a:spcBef>
              <a:spcAft>
                <a:spcPts val="0"/>
              </a:spcAft>
              <a:buClr>
                <a:schemeClr val="lt1"/>
              </a:buClr>
              <a:buSzPts val="1200"/>
              <a:buNone/>
              <a:defRPr b="1" sz="1200"/>
            </a:lvl7pPr>
            <a:lvl8pPr indent="-228600" lvl="7" marL="3657600" algn="l">
              <a:lnSpc>
                <a:spcPct val="90000"/>
              </a:lnSpc>
              <a:spcBef>
                <a:spcPts val="400"/>
              </a:spcBef>
              <a:spcAft>
                <a:spcPts val="0"/>
              </a:spcAft>
              <a:buClr>
                <a:schemeClr val="lt1"/>
              </a:buClr>
              <a:buSzPts val="1200"/>
              <a:buNone/>
              <a:defRPr b="1" sz="1200"/>
            </a:lvl8pPr>
            <a:lvl9pPr indent="-228600" lvl="8" marL="4114800" algn="l">
              <a:lnSpc>
                <a:spcPct val="90000"/>
              </a:lnSpc>
              <a:spcBef>
                <a:spcPts val="400"/>
              </a:spcBef>
              <a:spcAft>
                <a:spcPts val="0"/>
              </a:spcAft>
              <a:buClr>
                <a:schemeClr val="lt1"/>
              </a:buClr>
              <a:buSzPts val="1200"/>
              <a:buNone/>
              <a:defRPr b="1" sz="1200"/>
            </a:lvl9pPr>
          </a:lstStyle>
          <a:p/>
        </p:txBody>
      </p:sp>
      <p:sp>
        <p:nvSpPr>
          <p:cNvPr id="152" name="Google Shape;152;p22"/>
          <p:cNvSpPr txBox="1"/>
          <p:nvPr>
            <p:ph idx="2" type="body"/>
          </p:nvPr>
        </p:nvSpPr>
        <p:spPr>
          <a:xfrm>
            <a:off x="419607" y="1824228"/>
            <a:ext cx="2672952" cy="2636666"/>
          </a:xfrm>
          <a:prstGeom prst="rect">
            <a:avLst/>
          </a:prstGeom>
          <a:noFill/>
          <a:ln>
            <a:noFill/>
          </a:ln>
        </p:spPr>
        <p:txBody>
          <a:bodyPr anchorCtr="0" anchor="t" bIns="0" lIns="0" spcFirstLastPara="1" rIns="0" wrap="square" tIns="0">
            <a:noAutofit/>
          </a:bodyPr>
          <a:lstStyle>
            <a:lvl1pPr indent="-317500" lvl="0" marL="457200" algn="l">
              <a:lnSpc>
                <a:spcPct val="110000"/>
              </a:lnSpc>
              <a:spcBef>
                <a:spcPts val="800"/>
              </a:spcBef>
              <a:spcAft>
                <a:spcPts val="0"/>
              </a:spcAft>
              <a:buClr>
                <a:schemeClr val="lt1"/>
              </a:buClr>
              <a:buSzPts val="1400"/>
              <a:buChar char="•"/>
              <a:defRPr sz="1400"/>
            </a:lvl1pPr>
            <a:lvl2pPr indent="-317500" lvl="1" marL="914400" algn="l">
              <a:lnSpc>
                <a:spcPct val="110000"/>
              </a:lnSpc>
              <a:spcBef>
                <a:spcPts val="600"/>
              </a:spcBef>
              <a:spcAft>
                <a:spcPts val="0"/>
              </a:spcAft>
              <a:buClr>
                <a:schemeClr val="lt1"/>
              </a:buClr>
              <a:buSzPts val="1400"/>
              <a:buChar char="•"/>
              <a:defRPr sz="1400"/>
            </a:lvl2pPr>
            <a:lvl3pPr indent="-317500" lvl="2" marL="1371600" algn="l">
              <a:lnSpc>
                <a:spcPct val="110000"/>
              </a:lnSpc>
              <a:spcBef>
                <a:spcPts val="600"/>
              </a:spcBef>
              <a:spcAft>
                <a:spcPts val="0"/>
              </a:spcAft>
              <a:buClr>
                <a:schemeClr val="lt1"/>
              </a:buClr>
              <a:buSzPts val="1400"/>
              <a:buChar char="•"/>
              <a:defRPr sz="1400"/>
            </a:lvl3pPr>
            <a:lvl4pPr indent="-317500" lvl="3" marL="1828800" algn="l">
              <a:lnSpc>
                <a:spcPct val="110000"/>
              </a:lnSpc>
              <a:spcBef>
                <a:spcPts val="600"/>
              </a:spcBef>
              <a:spcAft>
                <a:spcPts val="0"/>
              </a:spcAft>
              <a:buClr>
                <a:schemeClr val="lt1"/>
              </a:buClr>
              <a:buSzPts val="1400"/>
              <a:buChar char="•"/>
              <a:defRPr sz="1400"/>
            </a:lvl4pPr>
            <a:lvl5pPr indent="-317500" lvl="4" marL="2286000" algn="l">
              <a:lnSpc>
                <a:spcPct val="110000"/>
              </a:lnSpc>
              <a:spcBef>
                <a:spcPts val="600"/>
              </a:spcBef>
              <a:spcAft>
                <a:spcPts val="0"/>
              </a:spcAft>
              <a:buClr>
                <a:schemeClr val="lt1"/>
              </a:buClr>
              <a:buSzPts val="1400"/>
              <a:buChar char="•"/>
              <a:defRPr sz="14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53" name="Google Shape;153;p22"/>
          <p:cNvSpPr txBox="1"/>
          <p:nvPr>
            <p:ph idx="3" type="body"/>
          </p:nvPr>
        </p:nvSpPr>
        <p:spPr>
          <a:xfrm>
            <a:off x="3256180" y="1298531"/>
            <a:ext cx="2674620" cy="401515"/>
          </a:xfrm>
          <a:prstGeom prst="rect">
            <a:avLst/>
          </a:prstGeom>
          <a:noFill/>
          <a:ln>
            <a:noFill/>
          </a:ln>
        </p:spPr>
        <p:txBody>
          <a:bodyPr anchorCtr="0" anchor="b"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0" sz="1500" cap="none">
                <a:solidFill>
                  <a:schemeClr val="lt1"/>
                </a:solidFill>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54" name="Google Shape;154;p22"/>
          <p:cNvSpPr txBox="1"/>
          <p:nvPr>
            <p:ph idx="4" type="body"/>
          </p:nvPr>
        </p:nvSpPr>
        <p:spPr>
          <a:xfrm>
            <a:off x="3256180" y="1820528"/>
            <a:ext cx="2631566" cy="2636666"/>
          </a:xfrm>
          <a:prstGeom prst="rect">
            <a:avLst/>
          </a:prstGeom>
          <a:noFill/>
          <a:ln>
            <a:noFill/>
          </a:ln>
        </p:spPr>
        <p:txBody>
          <a:bodyPr anchorCtr="0" anchor="t" bIns="0" lIns="0" spcFirstLastPara="1" rIns="0" wrap="square" tIns="0">
            <a:noAutofit/>
          </a:bodyPr>
          <a:lstStyle>
            <a:lvl1pPr indent="-311150" lvl="0" marL="457200" algn="l">
              <a:lnSpc>
                <a:spcPct val="110000"/>
              </a:lnSpc>
              <a:spcBef>
                <a:spcPts val="800"/>
              </a:spcBef>
              <a:spcAft>
                <a:spcPts val="0"/>
              </a:spcAft>
              <a:buClr>
                <a:schemeClr val="lt1"/>
              </a:buClr>
              <a:buSzPts val="1300"/>
              <a:buChar char="•"/>
              <a:defRPr sz="1300"/>
            </a:lvl1pPr>
            <a:lvl2pPr indent="-311150" lvl="1" marL="914400" algn="l">
              <a:lnSpc>
                <a:spcPct val="110000"/>
              </a:lnSpc>
              <a:spcBef>
                <a:spcPts val="600"/>
              </a:spcBef>
              <a:spcAft>
                <a:spcPts val="0"/>
              </a:spcAft>
              <a:buClr>
                <a:schemeClr val="lt1"/>
              </a:buClr>
              <a:buSzPts val="1300"/>
              <a:buChar char="•"/>
              <a:defRPr sz="1300"/>
            </a:lvl2pPr>
            <a:lvl3pPr indent="-311150" lvl="2" marL="1371600" algn="l">
              <a:lnSpc>
                <a:spcPct val="110000"/>
              </a:lnSpc>
              <a:spcBef>
                <a:spcPts val="600"/>
              </a:spcBef>
              <a:spcAft>
                <a:spcPts val="0"/>
              </a:spcAft>
              <a:buClr>
                <a:schemeClr val="lt1"/>
              </a:buClr>
              <a:buSzPts val="1300"/>
              <a:buChar char="•"/>
              <a:defRPr sz="1300"/>
            </a:lvl3pPr>
            <a:lvl4pPr indent="-311150" lvl="3" marL="1828800" algn="l">
              <a:lnSpc>
                <a:spcPct val="110000"/>
              </a:lnSpc>
              <a:spcBef>
                <a:spcPts val="600"/>
              </a:spcBef>
              <a:spcAft>
                <a:spcPts val="0"/>
              </a:spcAft>
              <a:buClr>
                <a:schemeClr val="lt1"/>
              </a:buClr>
              <a:buSzPts val="1300"/>
              <a:buChar char="•"/>
              <a:defRPr sz="1300"/>
            </a:lvl4pPr>
            <a:lvl5pPr indent="-311150" lvl="4" marL="2286000" algn="l">
              <a:lnSpc>
                <a:spcPct val="110000"/>
              </a:lnSpc>
              <a:spcBef>
                <a:spcPts val="600"/>
              </a:spcBef>
              <a:spcAft>
                <a:spcPts val="0"/>
              </a:spcAft>
              <a:buClr>
                <a:schemeClr val="lt1"/>
              </a:buClr>
              <a:buSzPts val="1300"/>
              <a:buChar char="•"/>
              <a:defRPr sz="13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55" name="Google Shape;155;p22"/>
          <p:cNvSpPr txBox="1"/>
          <p:nvPr>
            <p:ph idx="5" type="body"/>
          </p:nvPr>
        </p:nvSpPr>
        <p:spPr>
          <a:xfrm>
            <a:off x="6104744" y="1298531"/>
            <a:ext cx="2674620" cy="401515"/>
          </a:xfrm>
          <a:prstGeom prst="rect">
            <a:avLst/>
          </a:prstGeom>
          <a:noFill/>
          <a:ln>
            <a:noFill/>
          </a:ln>
        </p:spPr>
        <p:txBody>
          <a:bodyPr anchorCtr="0" anchor="b"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0" sz="1500" cap="none">
                <a:solidFill>
                  <a:schemeClr val="lt1"/>
                </a:solidFill>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56" name="Google Shape;156;p22"/>
          <p:cNvSpPr txBox="1"/>
          <p:nvPr>
            <p:ph idx="6" type="body"/>
          </p:nvPr>
        </p:nvSpPr>
        <p:spPr>
          <a:xfrm>
            <a:off x="6104744" y="1820528"/>
            <a:ext cx="2631566" cy="2636666"/>
          </a:xfrm>
          <a:prstGeom prst="rect">
            <a:avLst/>
          </a:prstGeom>
          <a:noFill/>
          <a:ln>
            <a:noFill/>
          </a:ln>
        </p:spPr>
        <p:txBody>
          <a:bodyPr anchorCtr="0" anchor="t" bIns="0" lIns="0" spcFirstLastPara="1" rIns="0" wrap="square" tIns="0">
            <a:noAutofit/>
          </a:bodyPr>
          <a:lstStyle>
            <a:lvl1pPr indent="-311150" lvl="0" marL="457200" algn="l">
              <a:lnSpc>
                <a:spcPct val="110000"/>
              </a:lnSpc>
              <a:spcBef>
                <a:spcPts val="800"/>
              </a:spcBef>
              <a:spcAft>
                <a:spcPts val="0"/>
              </a:spcAft>
              <a:buClr>
                <a:schemeClr val="lt1"/>
              </a:buClr>
              <a:buSzPts val="1300"/>
              <a:buChar char="•"/>
              <a:defRPr sz="1300"/>
            </a:lvl1pPr>
            <a:lvl2pPr indent="-311150" lvl="1" marL="914400" algn="l">
              <a:lnSpc>
                <a:spcPct val="110000"/>
              </a:lnSpc>
              <a:spcBef>
                <a:spcPts val="600"/>
              </a:spcBef>
              <a:spcAft>
                <a:spcPts val="0"/>
              </a:spcAft>
              <a:buClr>
                <a:schemeClr val="lt1"/>
              </a:buClr>
              <a:buSzPts val="1300"/>
              <a:buChar char="•"/>
              <a:defRPr sz="1300"/>
            </a:lvl2pPr>
            <a:lvl3pPr indent="-311150" lvl="2" marL="1371600" algn="l">
              <a:lnSpc>
                <a:spcPct val="110000"/>
              </a:lnSpc>
              <a:spcBef>
                <a:spcPts val="600"/>
              </a:spcBef>
              <a:spcAft>
                <a:spcPts val="0"/>
              </a:spcAft>
              <a:buClr>
                <a:schemeClr val="lt1"/>
              </a:buClr>
              <a:buSzPts val="1300"/>
              <a:buChar char="•"/>
              <a:defRPr sz="1300"/>
            </a:lvl3pPr>
            <a:lvl4pPr indent="-311150" lvl="3" marL="1828800" algn="l">
              <a:lnSpc>
                <a:spcPct val="110000"/>
              </a:lnSpc>
              <a:spcBef>
                <a:spcPts val="600"/>
              </a:spcBef>
              <a:spcAft>
                <a:spcPts val="0"/>
              </a:spcAft>
              <a:buClr>
                <a:schemeClr val="lt1"/>
              </a:buClr>
              <a:buSzPts val="1300"/>
              <a:buChar char="•"/>
              <a:defRPr sz="1300"/>
            </a:lvl4pPr>
            <a:lvl5pPr indent="-311150" lvl="4" marL="2286000" algn="l">
              <a:lnSpc>
                <a:spcPct val="110000"/>
              </a:lnSpc>
              <a:spcBef>
                <a:spcPts val="600"/>
              </a:spcBef>
              <a:spcAft>
                <a:spcPts val="0"/>
              </a:spcAft>
              <a:buClr>
                <a:schemeClr val="lt1"/>
              </a:buClr>
              <a:buSzPts val="1300"/>
              <a:buChar char="•"/>
              <a:defRPr sz="1300"/>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57" name="Google Shape;157;p22"/>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8" name="Google Shape;158;p22"/>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9" name="Google Shape;159;p22"/>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_Section break">
  <p:cSld name="4_Section break">
    <p:bg>
      <p:bgPr>
        <a:solidFill>
          <a:schemeClr val="dk1"/>
        </a:solidFill>
      </p:bgPr>
    </p:bg>
    <p:spTree>
      <p:nvGrpSpPr>
        <p:cNvPr id="160" name="Shape 160"/>
        <p:cNvGrpSpPr/>
        <p:nvPr/>
      </p:nvGrpSpPr>
      <p:grpSpPr>
        <a:xfrm>
          <a:off x="0" y="0"/>
          <a:ext cx="0" cy="0"/>
          <a:chOff x="0" y="0"/>
          <a:chExt cx="0" cy="0"/>
        </a:xfrm>
      </p:grpSpPr>
      <p:sp>
        <p:nvSpPr>
          <p:cNvPr id="161" name="Google Shape;161;p23"/>
          <p:cNvSpPr/>
          <p:nvPr>
            <p:ph idx="2" type="pic"/>
          </p:nvPr>
        </p:nvSpPr>
        <p:spPr>
          <a:xfrm>
            <a:off x="0" y="0"/>
            <a:ext cx="9144000" cy="5143500"/>
          </a:xfrm>
          <a:prstGeom prst="rect">
            <a:avLst/>
          </a:prstGeom>
          <a:solidFill>
            <a:schemeClr val="accent5"/>
          </a:solidFill>
          <a:ln>
            <a:noFill/>
          </a:ln>
        </p:spPr>
      </p:sp>
      <p:sp>
        <p:nvSpPr>
          <p:cNvPr id="162" name="Google Shape;162;p23"/>
          <p:cNvSpPr txBox="1"/>
          <p:nvPr>
            <p:ph idx="10" type="dt"/>
          </p:nvPr>
        </p:nvSpPr>
        <p:spPr>
          <a:xfrm>
            <a:off x="413147" y="4880409"/>
            <a:ext cx="1971675" cy="115416"/>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3" name="Google Shape;163;p23"/>
          <p:cNvSpPr txBox="1"/>
          <p:nvPr>
            <p:ph idx="11" type="ftr"/>
          </p:nvPr>
        </p:nvSpPr>
        <p:spPr>
          <a:xfrm>
            <a:off x="2519363" y="4880409"/>
            <a:ext cx="4784408" cy="115416"/>
          </a:xfrm>
          <a:prstGeom prst="rect">
            <a:avLst/>
          </a:prstGeom>
          <a:noFill/>
          <a:ln>
            <a:noFill/>
          </a:ln>
        </p:spPr>
        <p:txBody>
          <a:bodyPr anchorCtr="0" anchor="ctr" bIns="0" lIns="0" spcFirstLastPara="1" rIns="0" wrap="square" tIns="0">
            <a:sp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4" name="Google Shape;164;p23"/>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sp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165" name="Google Shape;165;p23"/>
          <p:cNvSpPr/>
          <p:nvPr/>
        </p:nvSpPr>
        <p:spPr>
          <a:xfrm>
            <a:off x="0" y="4330297"/>
            <a:ext cx="9144000" cy="813203"/>
          </a:xfrm>
          <a:prstGeom prst="rect">
            <a:avLst/>
          </a:prstGeom>
          <a:gradFill>
            <a:gsLst>
              <a:gs pos="0">
                <a:srgbClr val="1B192E">
                  <a:alpha val="0"/>
                </a:srgbClr>
              </a:gs>
              <a:gs pos="28000">
                <a:srgbClr val="1B192E">
                  <a:alpha val="0"/>
                </a:srgbClr>
              </a:gs>
              <a:gs pos="90000">
                <a:srgbClr val="1B192E">
                  <a:alpha val="60000"/>
                </a:srgbClr>
              </a:gs>
              <a:gs pos="100000">
                <a:srgbClr val="1B192E">
                  <a:alpha val="60000"/>
                </a:srgbClr>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66" name="Google Shape;166;p23"/>
          <p:cNvSpPr/>
          <p:nvPr/>
        </p:nvSpPr>
        <p:spPr>
          <a:xfrm rot="10800000">
            <a:off x="0" y="-2"/>
            <a:ext cx="6750000" cy="5143499"/>
          </a:xfrm>
          <a:prstGeom prst="rect">
            <a:avLst/>
          </a:prstGeom>
          <a:gradFill>
            <a:gsLst>
              <a:gs pos="0">
                <a:srgbClr val="1B192E">
                  <a:alpha val="0"/>
                </a:srgbClr>
              </a:gs>
              <a:gs pos="50000">
                <a:srgbClr val="1B192E">
                  <a:alpha val="60000"/>
                </a:srgbClr>
              </a:gs>
              <a:gs pos="100000">
                <a:srgbClr val="1B192E">
                  <a:alpha val="60000"/>
                </a:srgbClr>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67" name="Google Shape;167;p23"/>
          <p:cNvSpPr txBox="1"/>
          <p:nvPr>
            <p:ph type="ctrTitle"/>
          </p:nvPr>
        </p:nvSpPr>
        <p:spPr>
          <a:xfrm>
            <a:off x="413147" y="411956"/>
            <a:ext cx="4077890" cy="2239676"/>
          </a:xfrm>
          <a:prstGeom prst="rect">
            <a:avLst/>
          </a:prstGeom>
          <a:no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800"/>
              <a:buFont typeface="Play"/>
              <a:buNone/>
              <a:defRPr sz="4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68" name="Google Shape;168;p23"/>
          <p:cNvSpPr txBox="1"/>
          <p:nvPr>
            <p:ph idx="1" type="subTitle"/>
          </p:nvPr>
        </p:nvSpPr>
        <p:spPr>
          <a:xfrm>
            <a:off x="413147" y="2862543"/>
            <a:ext cx="4077890" cy="1698912"/>
          </a:xfrm>
          <a:prstGeom prst="rect">
            <a:avLst/>
          </a:prstGeom>
          <a:noFill/>
          <a:ln>
            <a:noFill/>
          </a:ln>
        </p:spPr>
        <p:txBody>
          <a:bodyPr anchorCtr="0" anchor="t" bIns="0" lIns="0" spcFirstLastPara="1" rIns="0" wrap="square" tIns="0">
            <a:noAutofit/>
          </a:bodyPr>
          <a:lstStyle>
            <a:lvl1pPr lvl="0" algn="l">
              <a:lnSpc>
                <a:spcPct val="110000"/>
              </a:lnSpc>
              <a:spcBef>
                <a:spcPts val="800"/>
              </a:spcBef>
              <a:spcAft>
                <a:spcPts val="0"/>
              </a:spcAft>
              <a:buClr>
                <a:schemeClr val="lt1"/>
              </a:buClr>
              <a:buSzPts val="1800"/>
              <a:buNone/>
              <a:defRPr sz="1800"/>
            </a:lvl1pPr>
            <a:lvl2pPr lvl="1" algn="l">
              <a:lnSpc>
                <a:spcPct val="110000"/>
              </a:lnSpc>
              <a:spcBef>
                <a:spcPts val="600"/>
              </a:spcBef>
              <a:spcAft>
                <a:spcPts val="0"/>
              </a:spcAft>
              <a:buClr>
                <a:schemeClr val="lt1"/>
              </a:buClr>
              <a:buSzPts val="1400"/>
              <a:buChar char="•"/>
              <a:defRPr/>
            </a:lvl2pPr>
            <a:lvl3pPr lvl="2" algn="l">
              <a:lnSpc>
                <a:spcPct val="110000"/>
              </a:lnSpc>
              <a:spcBef>
                <a:spcPts val="600"/>
              </a:spcBef>
              <a:spcAft>
                <a:spcPts val="0"/>
              </a:spcAft>
              <a:buClr>
                <a:schemeClr val="lt1"/>
              </a:buClr>
              <a:buSzPts val="1400"/>
              <a:buChar char="•"/>
              <a:defRPr/>
            </a:lvl3pPr>
            <a:lvl4pPr lvl="3" algn="l">
              <a:lnSpc>
                <a:spcPct val="110000"/>
              </a:lnSpc>
              <a:spcBef>
                <a:spcPts val="600"/>
              </a:spcBef>
              <a:spcAft>
                <a:spcPts val="0"/>
              </a:spcAft>
              <a:buClr>
                <a:schemeClr val="lt1"/>
              </a:buClr>
              <a:buSzPts val="1400"/>
              <a:buChar char="•"/>
              <a:defRPr/>
            </a:lvl4pPr>
            <a:lvl5pPr lvl="4" algn="l">
              <a:lnSpc>
                <a:spcPct val="110000"/>
              </a:lnSpc>
              <a:spcBef>
                <a:spcPts val="600"/>
              </a:spcBef>
              <a:spcAft>
                <a:spcPts val="0"/>
              </a:spcAft>
              <a:buClr>
                <a:schemeClr val="lt1"/>
              </a:buClr>
              <a:buSzPts val="1400"/>
              <a:buChar char="•"/>
              <a:defRPr/>
            </a:lvl5pPr>
            <a:lvl6pPr lvl="5" algn="l">
              <a:lnSpc>
                <a:spcPct val="90000"/>
              </a:lnSpc>
              <a:spcBef>
                <a:spcPts val="600"/>
              </a:spcBef>
              <a:spcAft>
                <a:spcPts val="0"/>
              </a:spcAft>
              <a:buClr>
                <a:schemeClr val="lt1"/>
              </a:buClr>
              <a:buSzPts val="1400"/>
              <a:buChar char="•"/>
              <a:defRPr/>
            </a:lvl6pPr>
            <a:lvl7pPr lvl="6" algn="l">
              <a:lnSpc>
                <a:spcPct val="90000"/>
              </a:lnSpc>
              <a:spcBef>
                <a:spcPts val="400"/>
              </a:spcBef>
              <a:spcAft>
                <a:spcPts val="0"/>
              </a:spcAft>
              <a:buClr>
                <a:schemeClr val="lt1"/>
              </a:buClr>
              <a:buSzPts val="1400"/>
              <a:buChar char="•"/>
              <a:defRPr/>
            </a:lvl7pPr>
            <a:lvl8pPr lvl="7" algn="l">
              <a:lnSpc>
                <a:spcPct val="90000"/>
              </a:lnSpc>
              <a:spcBef>
                <a:spcPts val="400"/>
              </a:spcBef>
              <a:spcAft>
                <a:spcPts val="0"/>
              </a:spcAft>
              <a:buClr>
                <a:schemeClr val="lt1"/>
              </a:buClr>
              <a:buSzPts val="1400"/>
              <a:buChar char="•"/>
              <a:defRPr/>
            </a:lvl8pPr>
            <a:lvl9pPr lvl="8" algn="l">
              <a:lnSpc>
                <a:spcPct val="90000"/>
              </a:lnSpc>
              <a:spcBef>
                <a:spcPts val="400"/>
              </a:spcBef>
              <a:spcAft>
                <a:spcPts val="0"/>
              </a:spcAft>
              <a:buClr>
                <a:schemeClr val="lt1"/>
              </a:buClr>
              <a:buSzPts val="1400"/>
              <a:buChar char="•"/>
              <a:defRPr/>
            </a:lvl9pPr>
          </a:lstStyle>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5_Section break">
  <p:cSld name="5_Section break">
    <p:bg>
      <p:bgPr>
        <a:solidFill>
          <a:schemeClr val="dk1"/>
        </a:solidFill>
      </p:bgPr>
    </p:bg>
    <p:spTree>
      <p:nvGrpSpPr>
        <p:cNvPr id="169" name="Shape 169"/>
        <p:cNvGrpSpPr/>
        <p:nvPr/>
      </p:nvGrpSpPr>
      <p:grpSpPr>
        <a:xfrm>
          <a:off x="0" y="0"/>
          <a:ext cx="0" cy="0"/>
          <a:chOff x="0" y="0"/>
          <a:chExt cx="0" cy="0"/>
        </a:xfrm>
      </p:grpSpPr>
      <p:sp>
        <p:nvSpPr>
          <p:cNvPr id="170" name="Google Shape;170;p24"/>
          <p:cNvSpPr/>
          <p:nvPr>
            <p:ph idx="2" type="pic"/>
          </p:nvPr>
        </p:nvSpPr>
        <p:spPr>
          <a:xfrm>
            <a:off x="0" y="0"/>
            <a:ext cx="9144000" cy="5143500"/>
          </a:xfrm>
          <a:prstGeom prst="rect">
            <a:avLst/>
          </a:prstGeom>
          <a:solidFill>
            <a:schemeClr val="dk2"/>
          </a:solidFill>
          <a:ln>
            <a:noFill/>
          </a:ln>
        </p:spPr>
      </p:sp>
      <p:sp>
        <p:nvSpPr>
          <p:cNvPr id="171" name="Google Shape;171;p24"/>
          <p:cNvSpPr txBox="1"/>
          <p:nvPr>
            <p:ph idx="1" type="subTitle"/>
          </p:nvPr>
        </p:nvSpPr>
        <p:spPr>
          <a:xfrm>
            <a:off x="0" y="2667961"/>
            <a:ext cx="4980214" cy="2475539"/>
          </a:xfrm>
          <a:prstGeom prst="rect">
            <a:avLst/>
          </a:prstGeom>
          <a:gradFill>
            <a:gsLst>
              <a:gs pos="0">
                <a:srgbClr val="1B192E">
                  <a:alpha val="0"/>
                </a:srgbClr>
              </a:gs>
              <a:gs pos="50000">
                <a:srgbClr val="1B192E">
                  <a:alpha val="60000"/>
                </a:srgbClr>
              </a:gs>
              <a:gs pos="100000">
                <a:srgbClr val="1B192E">
                  <a:alpha val="60000"/>
                </a:srgbClr>
              </a:gs>
            </a:gsLst>
            <a:lin ang="10800000" scaled="0"/>
          </a:gradFill>
          <a:ln>
            <a:noFill/>
          </a:ln>
        </p:spPr>
        <p:txBody>
          <a:bodyPr anchorCtr="0" anchor="t" bIns="0" lIns="0" spcFirstLastPara="1" rIns="0" wrap="square" tIns="0">
            <a:noAutofit/>
          </a:bodyPr>
          <a:lstStyle>
            <a:lvl1pPr lvl="0" algn="l">
              <a:lnSpc>
                <a:spcPct val="200000"/>
              </a:lnSpc>
              <a:spcBef>
                <a:spcPts val="800"/>
              </a:spcBef>
              <a:spcAft>
                <a:spcPts val="0"/>
              </a:spcAft>
              <a:buClr>
                <a:schemeClr val="lt1"/>
              </a:buClr>
              <a:buSzPts val="1500"/>
              <a:buNone/>
              <a:defRPr/>
            </a:lvl1pPr>
            <a:lvl2pPr lvl="1" algn="l">
              <a:lnSpc>
                <a:spcPct val="110000"/>
              </a:lnSpc>
              <a:spcBef>
                <a:spcPts val="600"/>
              </a:spcBef>
              <a:spcAft>
                <a:spcPts val="0"/>
              </a:spcAft>
              <a:buClr>
                <a:schemeClr val="lt1"/>
              </a:buClr>
              <a:buSzPts val="1400"/>
              <a:buChar char="•"/>
              <a:defRPr/>
            </a:lvl2pPr>
            <a:lvl3pPr lvl="2" algn="l">
              <a:lnSpc>
                <a:spcPct val="110000"/>
              </a:lnSpc>
              <a:spcBef>
                <a:spcPts val="600"/>
              </a:spcBef>
              <a:spcAft>
                <a:spcPts val="0"/>
              </a:spcAft>
              <a:buClr>
                <a:schemeClr val="lt1"/>
              </a:buClr>
              <a:buSzPts val="1400"/>
              <a:buChar char="•"/>
              <a:defRPr/>
            </a:lvl3pPr>
            <a:lvl4pPr lvl="3" algn="l">
              <a:lnSpc>
                <a:spcPct val="110000"/>
              </a:lnSpc>
              <a:spcBef>
                <a:spcPts val="600"/>
              </a:spcBef>
              <a:spcAft>
                <a:spcPts val="0"/>
              </a:spcAft>
              <a:buClr>
                <a:schemeClr val="lt1"/>
              </a:buClr>
              <a:buSzPts val="1400"/>
              <a:buChar char="•"/>
              <a:defRPr/>
            </a:lvl4pPr>
            <a:lvl5pPr lvl="4" algn="l">
              <a:lnSpc>
                <a:spcPct val="110000"/>
              </a:lnSpc>
              <a:spcBef>
                <a:spcPts val="600"/>
              </a:spcBef>
              <a:spcAft>
                <a:spcPts val="0"/>
              </a:spcAft>
              <a:buClr>
                <a:schemeClr val="lt1"/>
              </a:buClr>
              <a:buSzPts val="1400"/>
              <a:buChar char="•"/>
              <a:defRPr/>
            </a:lvl5pPr>
            <a:lvl6pPr lvl="5" algn="l">
              <a:lnSpc>
                <a:spcPct val="90000"/>
              </a:lnSpc>
              <a:spcBef>
                <a:spcPts val="600"/>
              </a:spcBef>
              <a:spcAft>
                <a:spcPts val="0"/>
              </a:spcAft>
              <a:buClr>
                <a:schemeClr val="lt1"/>
              </a:buClr>
              <a:buSzPts val="1400"/>
              <a:buChar char="•"/>
              <a:defRPr/>
            </a:lvl6pPr>
            <a:lvl7pPr lvl="6" algn="l">
              <a:lnSpc>
                <a:spcPct val="90000"/>
              </a:lnSpc>
              <a:spcBef>
                <a:spcPts val="400"/>
              </a:spcBef>
              <a:spcAft>
                <a:spcPts val="0"/>
              </a:spcAft>
              <a:buClr>
                <a:schemeClr val="lt1"/>
              </a:buClr>
              <a:buSzPts val="1400"/>
              <a:buChar char="•"/>
              <a:defRPr/>
            </a:lvl7pPr>
            <a:lvl8pPr lvl="7" algn="l">
              <a:lnSpc>
                <a:spcPct val="90000"/>
              </a:lnSpc>
              <a:spcBef>
                <a:spcPts val="400"/>
              </a:spcBef>
              <a:spcAft>
                <a:spcPts val="0"/>
              </a:spcAft>
              <a:buClr>
                <a:schemeClr val="lt1"/>
              </a:buClr>
              <a:buSzPts val="1400"/>
              <a:buChar char="•"/>
              <a:defRPr/>
            </a:lvl8pPr>
            <a:lvl9pPr lvl="8" algn="l">
              <a:lnSpc>
                <a:spcPct val="90000"/>
              </a:lnSpc>
              <a:spcBef>
                <a:spcPts val="400"/>
              </a:spcBef>
              <a:spcAft>
                <a:spcPts val="0"/>
              </a:spcAft>
              <a:buClr>
                <a:schemeClr val="lt1"/>
              </a:buClr>
              <a:buSzPts val="1400"/>
              <a:buChar char="•"/>
              <a:defRPr/>
            </a:lvl9pPr>
          </a:lstStyle>
          <a:p/>
        </p:txBody>
      </p:sp>
      <p:sp>
        <p:nvSpPr>
          <p:cNvPr id="172" name="Google Shape;172;p24"/>
          <p:cNvSpPr txBox="1"/>
          <p:nvPr>
            <p:ph type="ctrTitle"/>
          </p:nvPr>
        </p:nvSpPr>
        <p:spPr>
          <a:xfrm>
            <a:off x="0" y="0"/>
            <a:ext cx="4980214" cy="2651632"/>
          </a:xfrm>
          <a:prstGeom prst="rect">
            <a:avLst/>
          </a:prstGeom>
          <a:gradFill>
            <a:gsLst>
              <a:gs pos="0">
                <a:srgbClr val="1B192E">
                  <a:alpha val="0"/>
                </a:srgbClr>
              </a:gs>
              <a:gs pos="50000">
                <a:srgbClr val="1B192E">
                  <a:alpha val="69803"/>
                </a:srgbClr>
              </a:gs>
              <a:gs pos="100000">
                <a:srgbClr val="1B192E">
                  <a:alpha val="69803"/>
                </a:srgbClr>
              </a:gs>
            </a:gsLst>
            <a:lin ang="10800000" scaled="0"/>
          </a:gradFill>
          <a:ln>
            <a:noFill/>
          </a:ln>
        </p:spPr>
        <p:txBody>
          <a:bodyPr anchorCtr="0" anchor="b" bIns="0" lIns="0" spcFirstLastPara="1" rIns="0" wrap="square" tIns="0">
            <a:noAutofit/>
          </a:bodyPr>
          <a:lstStyle>
            <a:lvl1pPr lvl="0" algn="l">
              <a:lnSpc>
                <a:spcPct val="90000"/>
              </a:lnSpc>
              <a:spcBef>
                <a:spcPts val="0"/>
              </a:spcBef>
              <a:spcAft>
                <a:spcPts val="0"/>
              </a:spcAft>
              <a:buClr>
                <a:schemeClr val="lt1"/>
              </a:buClr>
              <a:buSzPts val="4800"/>
              <a:buFont typeface="Play"/>
              <a:buNone/>
              <a:defRPr sz="4800"/>
            </a:lvl1pPr>
            <a:lvl2pPr lvl="1">
              <a:spcBef>
                <a:spcPts val="90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8_Team">
  <p:cSld name="8_Team">
    <p:spTree>
      <p:nvGrpSpPr>
        <p:cNvPr id="173" name="Shape 173"/>
        <p:cNvGrpSpPr/>
        <p:nvPr/>
      </p:nvGrpSpPr>
      <p:grpSpPr>
        <a:xfrm>
          <a:off x="0" y="0"/>
          <a:ext cx="0" cy="0"/>
          <a:chOff x="0" y="0"/>
          <a:chExt cx="0" cy="0"/>
        </a:xfrm>
      </p:grpSpPr>
      <p:sp>
        <p:nvSpPr>
          <p:cNvPr id="174" name="Google Shape;174;p25"/>
          <p:cNvSpPr/>
          <p:nvPr/>
        </p:nvSpPr>
        <p:spPr>
          <a:xfrm>
            <a:off x="0" y="4330297"/>
            <a:ext cx="9144000" cy="813203"/>
          </a:xfrm>
          <a:prstGeom prst="rect">
            <a:avLst/>
          </a:prstGeom>
          <a:gradFill>
            <a:gsLst>
              <a:gs pos="0">
                <a:srgbClr val="1B192E">
                  <a:alpha val="0"/>
                </a:srgbClr>
              </a:gs>
              <a:gs pos="40000">
                <a:srgbClr val="1B192E">
                  <a:alpha val="0"/>
                </a:srgbClr>
              </a:gs>
              <a:gs pos="100000">
                <a:srgbClr val="1B192E">
                  <a:alpha val="60000"/>
                </a:srgbClr>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75" name="Google Shape;175;p25"/>
          <p:cNvSpPr/>
          <p:nvPr/>
        </p:nvSpPr>
        <p:spPr>
          <a:xfrm>
            <a:off x="7716581" y="571957"/>
            <a:ext cx="810000" cy="810000"/>
          </a:xfrm>
          <a:prstGeom prst="ellipse">
            <a:avLst/>
          </a:prstGeom>
          <a:gradFill>
            <a:gsLst>
              <a:gs pos="0">
                <a:srgbClr val="1B182E"/>
              </a:gs>
              <a:gs pos="60000">
                <a:srgbClr val="1B182E"/>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76" name="Google Shape;176;p25"/>
          <p:cNvSpPr txBox="1"/>
          <p:nvPr>
            <p:ph type="ctrTitle"/>
          </p:nvPr>
        </p:nvSpPr>
        <p:spPr>
          <a:xfrm>
            <a:off x="411480" y="411480"/>
            <a:ext cx="6211490" cy="939781"/>
          </a:xfrm>
          <a:prstGeom prst="rect">
            <a:avLst/>
          </a:prstGeom>
          <a:noFill/>
          <a:ln>
            <a:noFill/>
          </a:ln>
        </p:spPr>
        <p:txBody>
          <a:bodyPr anchorCtr="0" anchor="t" bIns="0" lIns="0" spcFirstLastPara="1" rIns="0" wrap="square" tIns="0">
            <a:noAutofit/>
          </a:bodyPr>
          <a:lstStyle>
            <a:lvl1pPr lvl="0" algn="l">
              <a:lnSpc>
                <a:spcPct val="90000"/>
              </a:lnSpc>
              <a:spcBef>
                <a:spcPts val="0"/>
              </a:spcBef>
              <a:spcAft>
                <a:spcPts val="0"/>
              </a:spcAft>
              <a:buClr>
                <a:schemeClr val="lt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grpSp>
        <p:nvGrpSpPr>
          <p:cNvPr id="177" name="Google Shape;177;p25"/>
          <p:cNvGrpSpPr/>
          <p:nvPr/>
        </p:nvGrpSpPr>
        <p:grpSpPr>
          <a:xfrm>
            <a:off x="1322329" y="3220781"/>
            <a:ext cx="1562914" cy="1562914"/>
            <a:chOff x="4842143" y="3556857"/>
            <a:chExt cx="2083885" cy="2083885"/>
          </a:xfrm>
        </p:grpSpPr>
        <p:sp>
          <p:nvSpPr>
            <p:cNvPr id="178" name="Google Shape;178;p25"/>
            <p:cNvSpPr/>
            <p:nvPr/>
          </p:nvSpPr>
          <p:spPr>
            <a:xfrm flipH="1" rot="8100000">
              <a:off x="5005634" y="4191206"/>
              <a:ext cx="1853969" cy="926985"/>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79" name="Google Shape;179;p25"/>
            <p:cNvSpPr/>
            <p:nvPr/>
          </p:nvSpPr>
          <p:spPr>
            <a:xfrm flipH="1" rot="8100000">
              <a:off x="4957101" y="4052255"/>
              <a:ext cx="1853969" cy="1093090"/>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46EB3">
                <a:alpha val="4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80" name="Google Shape;180;p25"/>
            <p:cNvSpPr/>
            <p:nvPr/>
          </p:nvSpPr>
          <p:spPr>
            <a:xfrm flipH="1" rot="2700000">
              <a:off x="6040374" y="3601683"/>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181" name="Google Shape;181;p25"/>
            <p:cNvSpPr/>
            <p:nvPr/>
          </p:nvSpPr>
          <p:spPr>
            <a:xfrm flipH="1" rot="2700000">
              <a:off x="5059348" y="4582709"/>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182" name="Google Shape;182;p25"/>
          <p:cNvSpPr/>
          <p:nvPr>
            <p:ph idx="2" type="pic"/>
          </p:nvPr>
        </p:nvSpPr>
        <p:spPr>
          <a:xfrm>
            <a:off x="809244" y="1493043"/>
            <a:ext cx="1268730" cy="1076706"/>
          </a:xfrm>
          <a:prstGeom prst="rect">
            <a:avLst/>
          </a:prstGeom>
          <a:solidFill>
            <a:schemeClr val="accent5"/>
          </a:solidFill>
          <a:ln>
            <a:noFill/>
          </a:ln>
        </p:spPr>
      </p:sp>
      <p:sp>
        <p:nvSpPr>
          <p:cNvPr id="183" name="Google Shape;183;p25"/>
          <p:cNvSpPr/>
          <p:nvPr>
            <p:ph idx="3" type="pic"/>
          </p:nvPr>
        </p:nvSpPr>
        <p:spPr>
          <a:xfrm>
            <a:off x="2878788" y="1493043"/>
            <a:ext cx="1268730" cy="1076706"/>
          </a:xfrm>
          <a:prstGeom prst="rect">
            <a:avLst/>
          </a:prstGeom>
          <a:solidFill>
            <a:schemeClr val="accent5"/>
          </a:solidFill>
          <a:ln>
            <a:noFill/>
          </a:ln>
        </p:spPr>
      </p:sp>
      <p:sp>
        <p:nvSpPr>
          <p:cNvPr id="184" name="Google Shape;184;p25"/>
          <p:cNvSpPr/>
          <p:nvPr>
            <p:ph idx="4" type="pic"/>
          </p:nvPr>
        </p:nvSpPr>
        <p:spPr>
          <a:xfrm>
            <a:off x="4996482" y="1495044"/>
            <a:ext cx="1268730" cy="1076706"/>
          </a:xfrm>
          <a:prstGeom prst="rect">
            <a:avLst/>
          </a:prstGeom>
          <a:solidFill>
            <a:schemeClr val="accent5"/>
          </a:solidFill>
          <a:ln>
            <a:noFill/>
          </a:ln>
        </p:spPr>
      </p:sp>
      <p:sp>
        <p:nvSpPr>
          <p:cNvPr id="185" name="Google Shape;185;p25"/>
          <p:cNvSpPr/>
          <p:nvPr>
            <p:ph idx="5" type="pic"/>
          </p:nvPr>
        </p:nvSpPr>
        <p:spPr>
          <a:xfrm>
            <a:off x="7114176" y="1493043"/>
            <a:ext cx="1268730" cy="1076706"/>
          </a:xfrm>
          <a:prstGeom prst="rect">
            <a:avLst/>
          </a:prstGeom>
          <a:solidFill>
            <a:schemeClr val="accent5"/>
          </a:solidFill>
          <a:ln>
            <a:noFill/>
          </a:ln>
        </p:spPr>
      </p:sp>
      <p:sp>
        <p:nvSpPr>
          <p:cNvPr id="186" name="Google Shape;186;p25"/>
          <p:cNvSpPr txBox="1"/>
          <p:nvPr>
            <p:ph idx="1" type="body"/>
          </p:nvPr>
        </p:nvSpPr>
        <p:spPr>
          <a:xfrm>
            <a:off x="809625" y="2836069"/>
            <a:ext cx="1283494" cy="27432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1" sz="15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87" name="Google Shape;187;p25"/>
          <p:cNvSpPr txBox="1"/>
          <p:nvPr>
            <p:ph idx="6" type="body"/>
          </p:nvPr>
        </p:nvSpPr>
        <p:spPr>
          <a:xfrm>
            <a:off x="809050" y="3174712"/>
            <a:ext cx="1283679" cy="478631"/>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400"/>
              <a:buNone/>
              <a:defRPr sz="14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88" name="Google Shape;188;p25"/>
          <p:cNvSpPr txBox="1"/>
          <p:nvPr>
            <p:ph idx="7" type="body"/>
          </p:nvPr>
        </p:nvSpPr>
        <p:spPr>
          <a:xfrm>
            <a:off x="2879363" y="2836069"/>
            <a:ext cx="1283494" cy="27432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1" sz="15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89" name="Google Shape;189;p25"/>
          <p:cNvSpPr txBox="1"/>
          <p:nvPr>
            <p:ph idx="8" type="body"/>
          </p:nvPr>
        </p:nvSpPr>
        <p:spPr>
          <a:xfrm>
            <a:off x="2878788" y="3174712"/>
            <a:ext cx="1283679" cy="478631"/>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400"/>
              <a:buNone/>
              <a:defRPr sz="14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90" name="Google Shape;190;p25"/>
          <p:cNvSpPr txBox="1"/>
          <p:nvPr>
            <p:ph idx="9" type="body"/>
          </p:nvPr>
        </p:nvSpPr>
        <p:spPr>
          <a:xfrm>
            <a:off x="4997057" y="2836069"/>
            <a:ext cx="1283494" cy="27432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1" sz="15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91" name="Google Shape;191;p25"/>
          <p:cNvSpPr txBox="1"/>
          <p:nvPr>
            <p:ph idx="13" type="body"/>
          </p:nvPr>
        </p:nvSpPr>
        <p:spPr>
          <a:xfrm>
            <a:off x="4996482" y="3174712"/>
            <a:ext cx="1283679" cy="478631"/>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400"/>
              <a:buNone/>
              <a:defRPr sz="14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92" name="Google Shape;192;p25"/>
          <p:cNvSpPr txBox="1"/>
          <p:nvPr>
            <p:ph idx="14" type="body"/>
          </p:nvPr>
        </p:nvSpPr>
        <p:spPr>
          <a:xfrm>
            <a:off x="7074834" y="2840466"/>
            <a:ext cx="1283494" cy="274320"/>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500"/>
              <a:buNone/>
              <a:defRPr b="1" sz="15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93" name="Google Shape;193;p25"/>
          <p:cNvSpPr txBox="1"/>
          <p:nvPr>
            <p:ph idx="15" type="body"/>
          </p:nvPr>
        </p:nvSpPr>
        <p:spPr>
          <a:xfrm>
            <a:off x="7074259" y="3179109"/>
            <a:ext cx="1283679" cy="478631"/>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400"/>
              <a:buNone/>
              <a:defRPr sz="1400"/>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194" name="Google Shape;194;p25"/>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5" name="Google Shape;195;p25"/>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96" name="Google Shape;196;p25"/>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97" name="Shape 197"/>
        <p:cNvGrpSpPr/>
        <p:nvPr/>
      </p:nvGrpSpPr>
      <p:grpSpPr>
        <a:xfrm>
          <a:off x="0" y="0"/>
          <a:ext cx="0" cy="0"/>
          <a:chOff x="0" y="0"/>
          <a:chExt cx="0" cy="0"/>
        </a:xfrm>
      </p:grpSpPr>
      <p:sp>
        <p:nvSpPr>
          <p:cNvPr id="198" name="Google Shape;198;p26"/>
          <p:cNvSpPr txBox="1"/>
          <p:nvPr>
            <p:ph type="ctrTitle"/>
          </p:nvPr>
        </p:nvSpPr>
        <p:spPr>
          <a:xfrm>
            <a:off x="2519362" y="292380"/>
            <a:ext cx="6211490" cy="2215991"/>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4800"/>
              <a:buFont typeface="Play"/>
              <a:buNone/>
              <a:defRPr sz="48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9" name="Google Shape;199;p26"/>
          <p:cNvSpPr txBox="1"/>
          <p:nvPr>
            <p:ph idx="1" type="subTitle"/>
          </p:nvPr>
        </p:nvSpPr>
        <p:spPr>
          <a:xfrm>
            <a:off x="2519362" y="2652713"/>
            <a:ext cx="6211492" cy="1916906"/>
          </a:xfrm>
          <a:prstGeom prst="rect">
            <a:avLst/>
          </a:prstGeom>
          <a:noFill/>
          <a:ln>
            <a:noFill/>
          </a:ln>
        </p:spPr>
        <p:txBody>
          <a:bodyPr anchorCtr="0" anchor="t" bIns="0" lIns="0" spcFirstLastPara="1" rIns="0" wrap="square" tIns="0">
            <a:noAutofit/>
          </a:bodyPr>
          <a:lstStyle>
            <a:lvl1pPr lvl="0" algn="l">
              <a:lnSpc>
                <a:spcPct val="100000"/>
              </a:lnSpc>
              <a:spcBef>
                <a:spcPts val="800"/>
              </a:spcBef>
              <a:spcAft>
                <a:spcPts val="0"/>
              </a:spcAft>
              <a:buClr>
                <a:schemeClr val="lt1"/>
              </a:buClr>
              <a:buSzPts val="1800"/>
              <a:buNone/>
              <a:defRPr sz="1800">
                <a:solidFill>
                  <a:schemeClr val="lt1"/>
                </a:solidFill>
              </a:defRPr>
            </a:lvl1pPr>
            <a:lvl2pPr lvl="1" algn="ctr">
              <a:lnSpc>
                <a:spcPct val="110000"/>
              </a:lnSpc>
              <a:spcBef>
                <a:spcPts val="600"/>
              </a:spcBef>
              <a:spcAft>
                <a:spcPts val="0"/>
              </a:spcAft>
              <a:buClr>
                <a:schemeClr val="lt1"/>
              </a:buClr>
              <a:buSzPts val="1500"/>
              <a:buNone/>
              <a:defRPr sz="1500"/>
            </a:lvl2pPr>
            <a:lvl3pPr lvl="2" algn="ctr">
              <a:lnSpc>
                <a:spcPct val="110000"/>
              </a:lnSpc>
              <a:spcBef>
                <a:spcPts val="600"/>
              </a:spcBef>
              <a:spcAft>
                <a:spcPts val="0"/>
              </a:spcAft>
              <a:buClr>
                <a:schemeClr val="lt1"/>
              </a:buClr>
              <a:buSzPts val="1400"/>
              <a:buNone/>
              <a:defRPr sz="1400"/>
            </a:lvl3pPr>
            <a:lvl4pPr lvl="3" algn="ctr">
              <a:lnSpc>
                <a:spcPct val="110000"/>
              </a:lnSpc>
              <a:spcBef>
                <a:spcPts val="600"/>
              </a:spcBef>
              <a:spcAft>
                <a:spcPts val="0"/>
              </a:spcAft>
              <a:buClr>
                <a:schemeClr val="lt1"/>
              </a:buClr>
              <a:buSzPts val="1200"/>
              <a:buNone/>
              <a:defRPr sz="1200"/>
            </a:lvl4pPr>
            <a:lvl5pPr lvl="4" algn="ctr">
              <a:lnSpc>
                <a:spcPct val="110000"/>
              </a:lnSpc>
              <a:spcBef>
                <a:spcPts val="600"/>
              </a:spcBef>
              <a:spcAft>
                <a:spcPts val="0"/>
              </a:spcAft>
              <a:buClr>
                <a:schemeClr val="lt1"/>
              </a:buClr>
              <a:buSzPts val="1200"/>
              <a:buNone/>
              <a:defRPr sz="1200"/>
            </a:lvl5pPr>
            <a:lvl6pPr lvl="5" algn="ctr">
              <a:lnSpc>
                <a:spcPct val="90000"/>
              </a:lnSpc>
              <a:spcBef>
                <a:spcPts val="600"/>
              </a:spcBef>
              <a:spcAft>
                <a:spcPts val="0"/>
              </a:spcAft>
              <a:buClr>
                <a:schemeClr val="lt1"/>
              </a:buClr>
              <a:buSzPts val="1200"/>
              <a:buNone/>
              <a:defRPr sz="1200"/>
            </a:lvl6pPr>
            <a:lvl7pPr lvl="6" algn="ctr">
              <a:lnSpc>
                <a:spcPct val="90000"/>
              </a:lnSpc>
              <a:spcBef>
                <a:spcPts val="400"/>
              </a:spcBef>
              <a:spcAft>
                <a:spcPts val="0"/>
              </a:spcAft>
              <a:buClr>
                <a:schemeClr val="lt1"/>
              </a:buClr>
              <a:buSzPts val="1200"/>
              <a:buNone/>
              <a:defRPr sz="1200"/>
            </a:lvl7pPr>
            <a:lvl8pPr lvl="7" algn="ctr">
              <a:lnSpc>
                <a:spcPct val="90000"/>
              </a:lnSpc>
              <a:spcBef>
                <a:spcPts val="400"/>
              </a:spcBef>
              <a:spcAft>
                <a:spcPts val="0"/>
              </a:spcAft>
              <a:buClr>
                <a:schemeClr val="lt1"/>
              </a:buClr>
              <a:buSzPts val="1200"/>
              <a:buNone/>
              <a:defRPr sz="1200"/>
            </a:lvl8pPr>
            <a:lvl9pPr lvl="8" algn="ctr">
              <a:lnSpc>
                <a:spcPct val="90000"/>
              </a:lnSpc>
              <a:spcBef>
                <a:spcPts val="400"/>
              </a:spcBef>
              <a:spcAft>
                <a:spcPts val="0"/>
              </a:spcAft>
              <a:buClr>
                <a:schemeClr val="lt1"/>
              </a:buClr>
              <a:buSzPts val="1200"/>
              <a:buNone/>
              <a:defRPr sz="1200"/>
            </a:lvl9pPr>
          </a:lstStyle>
          <a:p/>
        </p:txBody>
      </p:sp>
      <p:sp>
        <p:nvSpPr>
          <p:cNvPr id="200" name="Google Shape;200;p26"/>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1" name="Google Shape;201;p26"/>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02" name="Google Shape;202;p26"/>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
        <p:nvSpPr>
          <p:cNvPr id="203" name="Google Shape;203;p26"/>
          <p:cNvSpPr/>
          <p:nvPr/>
        </p:nvSpPr>
        <p:spPr>
          <a:xfrm rot="2700000">
            <a:off x="459334" y="361416"/>
            <a:ext cx="810000" cy="947210"/>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453E75"/>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04" name="Google Shape;204;p26"/>
          <p:cNvSpPr/>
          <p:nvPr/>
        </p:nvSpPr>
        <p:spPr>
          <a:xfrm rot="8100000">
            <a:off x="470134" y="621722"/>
            <a:ext cx="405000" cy="810000"/>
          </a:xfrm>
          <a:prstGeom prst="ellipse">
            <a:avLst/>
          </a:prstGeom>
          <a:gradFill>
            <a:gsLst>
              <a:gs pos="0">
                <a:srgbClr val="221F3B"/>
              </a:gs>
              <a:gs pos="50000">
                <a:srgbClr val="221F3B"/>
              </a:gs>
              <a:gs pos="100000">
                <a:srgbClr val="2B274A"/>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05" name="Google Shape;205;p26"/>
          <p:cNvSpPr/>
          <p:nvPr/>
        </p:nvSpPr>
        <p:spPr>
          <a:xfrm>
            <a:off x="1350602" y="1854641"/>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nvGrpSpPr>
          <p:cNvPr id="206" name="Google Shape;206;p26"/>
          <p:cNvGrpSpPr/>
          <p:nvPr/>
        </p:nvGrpSpPr>
        <p:grpSpPr>
          <a:xfrm>
            <a:off x="969370" y="3224855"/>
            <a:ext cx="1562914" cy="1562914"/>
            <a:chOff x="4842143" y="3556857"/>
            <a:chExt cx="2083885" cy="2083885"/>
          </a:xfrm>
        </p:grpSpPr>
        <p:sp>
          <p:nvSpPr>
            <p:cNvPr id="207" name="Google Shape;207;p26"/>
            <p:cNvSpPr/>
            <p:nvPr/>
          </p:nvSpPr>
          <p:spPr>
            <a:xfrm flipH="1" rot="8100000">
              <a:off x="5005634" y="4191206"/>
              <a:ext cx="1853969" cy="926985"/>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08" name="Google Shape;208;p26"/>
            <p:cNvSpPr/>
            <p:nvPr/>
          </p:nvSpPr>
          <p:spPr>
            <a:xfrm flipH="1" rot="8100000">
              <a:off x="4957101" y="4052255"/>
              <a:ext cx="1853969" cy="1093090"/>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46EB3">
                <a:alpha val="4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09" name="Google Shape;209;p26"/>
            <p:cNvSpPr/>
            <p:nvPr/>
          </p:nvSpPr>
          <p:spPr>
            <a:xfrm flipH="1" rot="2700000">
              <a:off x="6040374" y="3601683"/>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10" name="Google Shape;210;p26"/>
            <p:cNvSpPr/>
            <p:nvPr/>
          </p:nvSpPr>
          <p:spPr>
            <a:xfrm flipH="1" rot="2700000">
              <a:off x="5059348" y="4582709"/>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11" name="Shape 211"/>
        <p:cNvGrpSpPr/>
        <p:nvPr/>
      </p:nvGrpSpPr>
      <p:grpSpPr>
        <a:xfrm>
          <a:off x="0" y="0"/>
          <a:ext cx="0" cy="0"/>
          <a:chOff x="0" y="0"/>
          <a:chExt cx="0" cy="0"/>
        </a:xfrm>
      </p:grpSpPr>
      <p:sp>
        <p:nvSpPr>
          <p:cNvPr id="212" name="Google Shape;212;p27"/>
          <p:cNvSpPr/>
          <p:nvPr/>
        </p:nvSpPr>
        <p:spPr>
          <a:xfrm>
            <a:off x="8302398" y="250031"/>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nvGrpSpPr>
          <p:cNvPr id="213" name="Google Shape;213;p27"/>
          <p:cNvGrpSpPr/>
          <p:nvPr/>
        </p:nvGrpSpPr>
        <p:grpSpPr>
          <a:xfrm>
            <a:off x="175008" y="3727190"/>
            <a:ext cx="621268" cy="621268"/>
            <a:chOff x="2895711" y="1234487"/>
            <a:chExt cx="828357" cy="828357"/>
          </a:xfrm>
        </p:grpSpPr>
        <p:sp>
          <p:nvSpPr>
            <p:cNvPr id="214" name="Google Shape;214;p27"/>
            <p:cNvSpPr/>
            <p:nvPr/>
          </p:nvSpPr>
          <p:spPr>
            <a:xfrm rot="2700000">
              <a:off x="3039890" y="1332929"/>
              <a:ext cx="540000" cy="631474"/>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453E75"/>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15" name="Google Shape;215;p27"/>
            <p:cNvSpPr/>
            <p:nvPr/>
          </p:nvSpPr>
          <p:spPr>
            <a:xfrm rot="8100000">
              <a:off x="3047090" y="1506466"/>
              <a:ext cx="270000" cy="540000"/>
            </a:xfrm>
            <a:prstGeom prst="ellipse">
              <a:avLst/>
            </a:prstGeom>
            <a:gradFill>
              <a:gsLst>
                <a:gs pos="0">
                  <a:srgbClr val="221F3B"/>
                </a:gs>
                <a:gs pos="50000">
                  <a:srgbClr val="221F3B"/>
                </a:gs>
                <a:gs pos="100000">
                  <a:srgbClr val="2B274A"/>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216" name="Google Shape;216;p27"/>
          <p:cNvSpPr txBox="1"/>
          <p:nvPr>
            <p:ph type="title"/>
          </p:nvPr>
        </p:nvSpPr>
        <p:spPr>
          <a:xfrm>
            <a:off x="413147" y="411956"/>
            <a:ext cx="8317706" cy="999000"/>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3600"/>
              <a:buFont typeface="Play"/>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17" name="Google Shape;217;p27"/>
          <p:cNvSpPr txBox="1"/>
          <p:nvPr>
            <p:ph idx="1" type="body"/>
          </p:nvPr>
        </p:nvSpPr>
        <p:spPr>
          <a:xfrm>
            <a:off x="413147" y="1572881"/>
            <a:ext cx="4076700" cy="2996738"/>
          </a:xfrm>
          <a:prstGeom prst="rect">
            <a:avLst/>
          </a:prstGeom>
          <a:noFill/>
          <a:ln>
            <a:noFill/>
          </a:ln>
        </p:spPr>
        <p:txBody>
          <a:bodyPr anchorCtr="0" anchor="t" bIns="0" lIns="0" spcFirstLastPara="1" rIns="0" wrap="square" tIns="0">
            <a:noAutofit/>
          </a:bodyPr>
          <a:lstStyle>
            <a:lvl1pPr indent="-317500" lvl="0" marL="457200" algn="l">
              <a:lnSpc>
                <a:spcPct val="110000"/>
              </a:lnSpc>
              <a:spcBef>
                <a:spcPts val="800"/>
              </a:spcBef>
              <a:spcAft>
                <a:spcPts val="0"/>
              </a:spcAft>
              <a:buClr>
                <a:schemeClr val="lt1"/>
              </a:buClr>
              <a:buSzPts val="1400"/>
              <a:buChar char="•"/>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218" name="Google Shape;218;p27"/>
          <p:cNvSpPr txBox="1"/>
          <p:nvPr>
            <p:ph idx="2" type="body"/>
          </p:nvPr>
        </p:nvSpPr>
        <p:spPr>
          <a:xfrm>
            <a:off x="4654154" y="1572881"/>
            <a:ext cx="4076700" cy="2996738"/>
          </a:xfrm>
          <a:prstGeom prst="rect">
            <a:avLst/>
          </a:prstGeom>
          <a:noFill/>
          <a:ln>
            <a:noFill/>
          </a:ln>
        </p:spPr>
        <p:txBody>
          <a:bodyPr anchorCtr="0" anchor="t" bIns="0" lIns="0" spcFirstLastPara="1" rIns="0" wrap="square" tIns="0">
            <a:noAutofit/>
          </a:bodyPr>
          <a:lstStyle>
            <a:lvl1pPr indent="-317500" lvl="0" marL="457200" algn="l">
              <a:lnSpc>
                <a:spcPct val="110000"/>
              </a:lnSpc>
              <a:spcBef>
                <a:spcPts val="800"/>
              </a:spcBef>
              <a:spcAft>
                <a:spcPts val="0"/>
              </a:spcAft>
              <a:buClr>
                <a:schemeClr val="lt1"/>
              </a:buClr>
              <a:buSzPts val="1400"/>
              <a:buChar char="•"/>
              <a:defRPr/>
            </a:lvl1pPr>
            <a:lvl2pPr indent="-317500" lvl="1" marL="914400" algn="l">
              <a:lnSpc>
                <a:spcPct val="110000"/>
              </a:lnSpc>
              <a:spcBef>
                <a:spcPts val="600"/>
              </a:spcBef>
              <a:spcAft>
                <a:spcPts val="0"/>
              </a:spcAft>
              <a:buClr>
                <a:schemeClr val="lt1"/>
              </a:buClr>
              <a:buSzPts val="1400"/>
              <a:buChar char="•"/>
              <a:defRPr/>
            </a:lvl2pPr>
            <a:lvl3pPr indent="-317500" lvl="2" marL="1371600" algn="l">
              <a:lnSpc>
                <a:spcPct val="110000"/>
              </a:lnSpc>
              <a:spcBef>
                <a:spcPts val="600"/>
              </a:spcBef>
              <a:spcAft>
                <a:spcPts val="0"/>
              </a:spcAft>
              <a:buClr>
                <a:schemeClr val="lt1"/>
              </a:buClr>
              <a:buSzPts val="1400"/>
              <a:buChar char="•"/>
              <a:defRPr/>
            </a:lvl3pPr>
            <a:lvl4pPr indent="-317500" lvl="3" marL="1828800" algn="l">
              <a:lnSpc>
                <a:spcPct val="110000"/>
              </a:lnSpc>
              <a:spcBef>
                <a:spcPts val="600"/>
              </a:spcBef>
              <a:spcAft>
                <a:spcPts val="0"/>
              </a:spcAft>
              <a:buClr>
                <a:schemeClr val="lt1"/>
              </a:buClr>
              <a:buSzPts val="1400"/>
              <a:buChar char="•"/>
              <a:defRPr/>
            </a:lvl4pPr>
            <a:lvl5pPr indent="-317500" lvl="4" marL="2286000" algn="l">
              <a:lnSpc>
                <a:spcPct val="110000"/>
              </a:lnSpc>
              <a:spcBef>
                <a:spcPts val="600"/>
              </a:spcBef>
              <a:spcAft>
                <a:spcPts val="0"/>
              </a:spcAft>
              <a:buClr>
                <a:schemeClr val="lt1"/>
              </a:buClr>
              <a:buSzPts val="1400"/>
              <a:buChar char="•"/>
              <a:defRPr/>
            </a:lvl5pPr>
            <a:lvl6pPr indent="-317500" lvl="5" marL="2743200" algn="l">
              <a:lnSpc>
                <a:spcPct val="90000"/>
              </a:lnSpc>
              <a:spcBef>
                <a:spcPts val="600"/>
              </a:spcBef>
              <a:spcAft>
                <a:spcPts val="0"/>
              </a:spcAft>
              <a:buClr>
                <a:schemeClr val="lt1"/>
              </a:buClr>
              <a:buSzPts val="1400"/>
              <a:buChar char="•"/>
              <a:defRPr/>
            </a:lvl6pPr>
            <a:lvl7pPr indent="-317500" lvl="6" marL="3200400" algn="l">
              <a:lnSpc>
                <a:spcPct val="90000"/>
              </a:lnSpc>
              <a:spcBef>
                <a:spcPts val="400"/>
              </a:spcBef>
              <a:spcAft>
                <a:spcPts val="0"/>
              </a:spcAft>
              <a:buClr>
                <a:schemeClr val="lt1"/>
              </a:buClr>
              <a:buSzPts val="1400"/>
              <a:buChar char="•"/>
              <a:defRPr/>
            </a:lvl7pPr>
            <a:lvl8pPr indent="-317500" lvl="7" marL="3657600" algn="l">
              <a:lnSpc>
                <a:spcPct val="90000"/>
              </a:lnSpc>
              <a:spcBef>
                <a:spcPts val="400"/>
              </a:spcBef>
              <a:spcAft>
                <a:spcPts val="0"/>
              </a:spcAft>
              <a:buClr>
                <a:schemeClr val="lt1"/>
              </a:buClr>
              <a:buSzPts val="1400"/>
              <a:buChar char="•"/>
              <a:defRPr/>
            </a:lvl8pPr>
            <a:lvl9pPr indent="-317500" lvl="8" marL="4114800" algn="l">
              <a:lnSpc>
                <a:spcPct val="90000"/>
              </a:lnSpc>
              <a:spcBef>
                <a:spcPts val="400"/>
              </a:spcBef>
              <a:spcAft>
                <a:spcPts val="0"/>
              </a:spcAft>
              <a:buClr>
                <a:schemeClr val="lt1"/>
              </a:buClr>
              <a:buSzPts val="1400"/>
              <a:buChar char="•"/>
              <a:defRPr/>
            </a:lvl9pPr>
          </a:lstStyle>
          <a:p/>
        </p:txBody>
      </p:sp>
      <p:sp>
        <p:nvSpPr>
          <p:cNvPr id="219" name="Google Shape;219;p27"/>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0" name="Google Shape;220;p27"/>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1" name="Google Shape;221;p27"/>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222" name="Shape 222"/>
        <p:cNvGrpSpPr/>
        <p:nvPr/>
      </p:nvGrpSpPr>
      <p:grpSpPr>
        <a:xfrm>
          <a:off x="0" y="0"/>
          <a:ext cx="0" cy="0"/>
          <a:chOff x="0" y="0"/>
          <a:chExt cx="0" cy="0"/>
        </a:xfrm>
      </p:grpSpPr>
      <p:sp>
        <p:nvSpPr>
          <p:cNvPr id="223" name="Google Shape;223;p28"/>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4" name="Google Shape;224;p28"/>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5" name="Google Shape;225;p28"/>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226" name="Shape 226"/>
        <p:cNvGrpSpPr/>
        <p:nvPr/>
      </p:nvGrpSpPr>
      <p:grpSpPr>
        <a:xfrm>
          <a:off x="0" y="0"/>
          <a:ext cx="0" cy="0"/>
          <a:chOff x="0" y="0"/>
          <a:chExt cx="0" cy="0"/>
        </a:xfrm>
      </p:grpSpPr>
      <p:grpSp>
        <p:nvGrpSpPr>
          <p:cNvPr id="227" name="Google Shape;227;p29"/>
          <p:cNvGrpSpPr/>
          <p:nvPr/>
        </p:nvGrpSpPr>
        <p:grpSpPr>
          <a:xfrm>
            <a:off x="3564561" y="3617628"/>
            <a:ext cx="1242535" cy="1242535"/>
            <a:chOff x="2481534" y="2139594"/>
            <a:chExt cx="1656714" cy="1656714"/>
          </a:xfrm>
        </p:grpSpPr>
        <p:sp>
          <p:nvSpPr>
            <p:cNvPr id="228" name="Google Shape;228;p29"/>
            <p:cNvSpPr/>
            <p:nvPr/>
          </p:nvSpPr>
          <p:spPr>
            <a:xfrm rot="2700000">
              <a:off x="2769891" y="2336477"/>
              <a:ext cx="1080000" cy="1262947"/>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453E75"/>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229" name="Google Shape;229;p29"/>
            <p:cNvSpPr/>
            <p:nvPr/>
          </p:nvSpPr>
          <p:spPr>
            <a:xfrm rot="8100000">
              <a:off x="2784291" y="2683551"/>
              <a:ext cx="540000" cy="1080000"/>
            </a:xfrm>
            <a:prstGeom prst="ellipse">
              <a:avLst/>
            </a:prstGeom>
            <a:gradFill>
              <a:gsLst>
                <a:gs pos="0">
                  <a:srgbClr val="221F3B"/>
                </a:gs>
                <a:gs pos="50000">
                  <a:srgbClr val="221F3B"/>
                </a:gs>
                <a:gs pos="100000">
                  <a:srgbClr val="2B274A"/>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230" name="Google Shape;230;p29"/>
          <p:cNvSpPr txBox="1"/>
          <p:nvPr>
            <p:ph type="title"/>
          </p:nvPr>
        </p:nvSpPr>
        <p:spPr>
          <a:xfrm>
            <a:off x="413147" y="411956"/>
            <a:ext cx="8317706" cy="738664"/>
          </a:xfrm>
          <a:prstGeom prst="rect">
            <a:avLst/>
          </a:prstGeom>
          <a:noFill/>
          <a:ln>
            <a:noFill/>
          </a:ln>
        </p:spPr>
        <p:txBody>
          <a:bodyPr anchorCtr="0" anchor="t" bIns="0" lIns="0" spcFirstLastPara="1" rIns="0" wrap="square" tIns="0">
            <a:noAutofit/>
          </a:bodyPr>
          <a:lstStyle>
            <a:lvl1pPr lvl="0" algn="l">
              <a:lnSpc>
                <a:spcPct val="100000"/>
              </a:lnSpc>
              <a:spcBef>
                <a:spcPts val="0"/>
              </a:spcBef>
              <a:spcAft>
                <a:spcPts val="0"/>
              </a:spcAft>
              <a:buClr>
                <a:schemeClr val="lt1"/>
              </a:buClr>
              <a:buSzPts val="2400"/>
              <a:buFont typeface="Play"/>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31" name="Google Shape;231;p29"/>
          <p:cNvSpPr txBox="1"/>
          <p:nvPr>
            <p:ph idx="1" type="body"/>
          </p:nvPr>
        </p:nvSpPr>
        <p:spPr>
          <a:xfrm>
            <a:off x="3221831" y="1312545"/>
            <a:ext cx="5509022" cy="3257074"/>
          </a:xfrm>
          <a:prstGeom prst="rect">
            <a:avLst/>
          </a:prstGeom>
          <a:noFill/>
          <a:ln>
            <a:noFill/>
          </a:ln>
        </p:spPr>
        <p:txBody>
          <a:bodyPr anchorCtr="0" anchor="t" bIns="0" lIns="0" spcFirstLastPara="1" rIns="0" wrap="square" tIns="0">
            <a:noAutofit/>
          </a:bodyPr>
          <a:lstStyle>
            <a:lvl1pPr indent="-304800" lvl="0" marL="457200" algn="l">
              <a:lnSpc>
                <a:spcPct val="110000"/>
              </a:lnSpc>
              <a:spcBef>
                <a:spcPts val="800"/>
              </a:spcBef>
              <a:spcAft>
                <a:spcPts val="0"/>
              </a:spcAft>
              <a:buClr>
                <a:schemeClr val="lt1"/>
              </a:buClr>
              <a:buSzPts val="1200"/>
              <a:buChar char="•"/>
              <a:defRPr sz="1200"/>
            </a:lvl1pPr>
            <a:lvl2pPr indent="-304800" lvl="1" marL="914400" algn="l">
              <a:lnSpc>
                <a:spcPct val="110000"/>
              </a:lnSpc>
              <a:spcBef>
                <a:spcPts val="600"/>
              </a:spcBef>
              <a:spcAft>
                <a:spcPts val="0"/>
              </a:spcAft>
              <a:buClr>
                <a:schemeClr val="lt1"/>
              </a:buClr>
              <a:buSzPts val="1200"/>
              <a:buChar char="•"/>
              <a:defRPr sz="1200"/>
            </a:lvl2pPr>
            <a:lvl3pPr indent="-304800" lvl="2" marL="1371600" algn="l">
              <a:lnSpc>
                <a:spcPct val="110000"/>
              </a:lnSpc>
              <a:spcBef>
                <a:spcPts val="600"/>
              </a:spcBef>
              <a:spcAft>
                <a:spcPts val="0"/>
              </a:spcAft>
              <a:buClr>
                <a:schemeClr val="lt1"/>
              </a:buClr>
              <a:buSzPts val="1200"/>
              <a:buChar char="•"/>
              <a:defRPr sz="1200"/>
            </a:lvl3pPr>
            <a:lvl4pPr indent="-304800" lvl="3" marL="1828800" algn="l">
              <a:lnSpc>
                <a:spcPct val="110000"/>
              </a:lnSpc>
              <a:spcBef>
                <a:spcPts val="600"/>
              </a:spcBef>
              <a:spcAft>
                <a:spcPts val="0"/>
              </a:spcAft>
              <a:buClr>
                <a:schemeClr val="lt1"/>
              </a:buClr>
              <a:buSzPts val="1200"/>
              <a:buChar char="•"/>
              <a:defRPr sz="1200"/>
            </a:lvl4pPr>
            <a:lvl5pPr indent="-304800" lvl="4" marL="2286000" algn="l">
              <a:lnSpc>
                <a:spcPct val="110000"/>
              </a:lnSpc>
              <a:spcBef>
                <a:spcPts val="600"/>
              </a:spcBef>
              <a:spcAft>
                <a:spcPts val="0"/>
              </a:spcAft>
              <a:buClr>
                <a:schemeClr val="lt1"/>
              </a:buClr>
              <a:buSzPts val="1200"/>
              <a:buChar char="•"/>
              <a:defRPr sz="1200"/>
            </a:lvl5pPr>
            <a:lvl6pPr indent="-323850" lvl="5" marL="2743200" algn="l">
              <a:lnSpc>
                <a:spcPct val="90000"/>
              </a:lnSpc>
              <a:spcBef>
                <a:spcPts val="600"/>
              </a:spcBef>
              <a:spcAft>
                <a:spcPts val="0"/>
              </a:spcAft>
              <a:buClr>
                <a:schemeClr val="lt1"/>
              </a:buClr>
              <a:buSzPts val="1500"/>
              <a:buChar char="•"/>
              <a:defRPr sz="1500"/>
            </a:lvl6pPr>
            <a:lvl7pPr indent="-323850" lvl="6" marL="3200400" algn="l">
              <a:lnSpc>
                <a:spcPct val="90000"/>
              </a:lnSpc>
              <a:spcBef>
                <a:spcPts val="400"/>
              </a:spcBef>
              <a:spcAft>
                <a:spcPts val="0"/>
              </a:spcAft>
              <a:buClr>
                <a:schemeClr val="lt1"/>
              </a:buClr>
              <a:buSzPts val="1500"/>
              <a:buChar char="•"/>
              <a:defRPr sz="1500"/>
            </a:lvl7pPr>
            <a:lvl8pPr indent="-323850" lvl="7" marL="3657600" algn="l">
              <a:lnSpc>
                <a:spcPct val="90000"/>
              </a:lnSpc>
              <a:spcBef>
                <a:spcPts val="400"/>
              </a:spcBef>
              <a:spcAft>
                <a:spcPts val="0"/>
              </a:spcAft>
              <a:buClr>
                <a:schemeClr val="lt1"/>
              </a:buClr>
              <a:buSzPts val="1500"/>
              <a:buChar char="•"/>
              <a:defRPr sz="1500"/>
            </a:lvl8pPr>
            <a:lvl9pPr indent="-323850" lvl="8" marL="4114800" algn="l">
              <a:lnSpc>
                <a:spcPct val="90000"/>
              </a:lnSpc>
              <a:spcBef>
                <a:spcPts val="400"/>
              </a:spcBef>
              <a:spcAft>
                <a:spcPts val="0"/>
              </a:spcAft>
              <a:buClr>
                <a:schemeClr val="lt1"/>
              </a:buClr>
              <a:buSzPts val="1500"/>
              <a:buChar char="•"/>
              <a:defRPr sz="1500"/>
            </a:lvl9pPr>
          </a:lstStyle>
          <a:p/>
        </p:txBody>
      </p:sp>
      <p:sp>
        <p:nvSpPr>
          <p:cNvPr id="232" name="Google Shape;232;p29"/>
          <p:cNvSpPr txBox="1"/>
          <p:nvPr>
            <p:ph idx="2" type="body"/>
          </p:nvPr>
        </p:nvSpPr>
        <p:spPr>
          <a:xfrm>
            <a:off x="413147" y="1312545"/>
            <a:ext cx="2674144" cy="3257074"/>
          </a:xfrm>
          <a:prstGeom prst="rect">
            <a:avLst/>
          </a:prstGeom>
          <a:noFill/>
          <a:ln>
            <a:noFill/>
          </a:ln>
        </p:spPr>
        <p:txBody>
          <a:bodyPr anchorCtr="0" anchor="t" bIns="0" lIns="0" spcFirstLastPara="1" rIns="0" wrap="square" tIns="0">
            <a:noAutofit/>
          </a:bodyPr>
          <a:lstStyle>
            <a:lvl1pPr indent="-228600" lvl="0" marL="457200" algn="l">
              <a:lnSpc>
                <a:spcPct val="110000"/>
              </a:lnSpc>
              <a:spcBef>
                <a:spcPts val="800"/>
              </a:spcBef>
              <a:spcAft>
                <a:spcPts val="0"/>
              </a:spcAft>
              <a:buClr>
                <a:schemeClr val="lt1"/>
              </a:buClr>
              <a:buSzPts val="1200"/>
              <a:buNone/>
              <a:defRPr sz="1200"/>
            </a:lvl1pPr>
            <a:lvl2pPr indent="-228600" lvl="1" marL="914400" algn="l">
              <a:lnSpc>
                <a:spcPct val="110000"/>
              </a:lnSpc>
              <a:spcBef>
                <a:spcPts val="600"/>
              </a:spcBef>
              <a:spcAft>
                <a:spcPts val="0"/>
              </a:spcAft>
              <a:buClr>
                <a:schemeClr val="lt1"/>
              </a:buClr>
              <a:buSzPts val="1100"/>
              <a:buNone/>
              <a:defRPr sz="1100"/>
            </a:lvl2pPr>
            <a:lvl3pPr indent="-228600" lvl="2" marL="1371600" algn="l">
              <a:lnSpc>
                <a:spcPct val="110000"/>
              </a:lnSpc>
              <a:spcBef>
                <a:spcPts val="600"/>
              </a:spcBef>
              <a:spcAft>
                <a:spcPts val="0"/>
              </a:spcAft>
              <a:buClr>
                <a:schemeClr val="lt1"/>
              </a:buClr>
              <a:buSzPts val="900"/>
              <a:buNone/>
              <a:defRPr sz="900"/>
            </a:lvl3pPr>
            <a:lvl4pPr indent="-228600" lvl="3" marL="1828800" algn="l">
              <a:lnSpc>
                <a:spcPct val="110000"/>
              </a:lnSpc>
              <a:spcBef>
                <a:spcPts val="600"/>
              </a:spcBef>
              <a:spcAft>
                <a:spcPts val="0"/>
              </a:spcAft>
              <a:buClr>
                <a:schemeClr val="lt1"/>
              </a:buClr>
              <a:buSzPts val="800"/>
              <a:buNone/>
              <a:defRPr sz="800"/>
            </a:lvl4pPr>
            <a:lvl5pPr indent="-228600" lvl="4" marL="2286000" algn="l">
              <a:lnSpc>
                <a:spcPct val="110000"/>
              </a:lnSpc>
              <a:spcBef>
                <a:spcPts val="600"/>
              </a:spcBef>
              <a:spcAft>
                <a:spcPts val="0"/>
              </a:spcAft>
              <a:buClr>
                <a:schemeClr val="lt1"/>
              </a:buClr>
              <a:buSzPts val="800"/>
              <a:buNone/>
              <a:defRPr sz="800"/>
            </a:lvl5pPr>
            <a:lvl6pPr indent="-228600" lvl="5" marL="2743200" algn="l">
              <a:lnSpc>
                <a:spcPct val="90000"/>
              </a:lnSpc>
              <a:spcBef>
                <a:spcPts val="600"/>
              </a:spcBef>
              <a:spcAft>
                <a:spcPts val="0"/>
              </a:spcAft>
              <a:buClr>
                <a:schemeClr val="lt1"/>
              </a:buClr>
              <a:buSzPts val="800"/>
              <a:buNone/>
              <a:defRPr sz="800"/>
            </a:lvl6pPr>
            <a:lvl7pPr indent="-228600" lvl="6" marL="3200400" algn="l">
              <a:lnSpc>
                <a:spcPct val="90000"/>
              </a:lnSpc>
              <a:spcBef>
                <a:spcPts val="400"/>
              </a:spcBef>
              <a:spcAft>
                <a:spcPts val="0"/>
              </a:spcAft>
              <a:buClr>
                <a:schemeClr val="lt1"/>
              </a:buClr>
              <a:buSzPts val="800"/>
              <a:buNone/>
              <a:defRPr sz="800"/>
            </a:lvl7pPr>
            <a:lvl8pPr indent="-228600" lvl="7" marL="3657600" algn="l">
              <a:lnSpc>
                <a:spcPct val="90000"/>
              </a:lnSpc>
              <a:spcBef>
                <a:spcPts val="400"/>
              </a:spcBef>
              <a:spcAft>
                <a:spcPts val="0"/>
              </a:spcAft>
              <a:buClr>
                <a:schemeClr val="lt1"/>
              </a:buClr>
              <a:buSzPts val="800"/>
              <a:buNone/>
              <a:defRPr sz="800"/>
            </a:lvl8pPr>
            <a:lvl9pPr indent="-228600" lvl="8" marL="4114800" algn="l">
              <a:lnSpc>
                <a:spcPct val="90000"/>
              </a:lnSpc>
              <a:spcBef>
                <a:spcPts val="400"/>
              </a:spcBef>
              <a:spcAft>
                <a:spcPts val="0"/>
              </a:spcAft>
              <a:buClr>
                <a:schemeClr val="lt1"/>
              </a:buClr>
              <a:buSzPts val="800"/>
              <a:buNone/>
              <a:defRPr sz="800"/>
            </a:lvl9pPr>
          </a:lstStyle>
          <a:p/>
        </p:txBody>
      </p:sp>
      <p:sp>
        <p:nvSpPr>
          <p:cNvPr id="233" name="Google Shape;233;p29"/>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4" name="Google Shape;234;p29"/>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35" name="Google Shape;235;p29"/>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8.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5" Type="http://schemas.openxmlformats.org/officeDocument/2006/relationships/slideLayout" Target="../slideLayouts/slideLayout25.xml"/><Relationship Id="rId14" Type="http://schemas.openxmlformats.org/officeDocument/2006/relationships/slideLayout" Target="../slideLayouts/slideLayout24.xml"/><Relationship Id="rId17" Type="http://schemas.openxmlformats.org/officeDocument/2006/relationships/slideLayout" Target="../slideLayouts/slideLayout27.xml"/><Relationship Id="rId16" Type="http://schemas.openxmlformats.org/officeDocument/2006/relationships/slideLayout" Target="../slideLayouts/slideLayout26.xml"/><Relationship Id="rId5" Type="http://schemas.openxmlformats.org/officeDocument/2006/relationships/slideLayout" Target="../slideLayouts/slideLayout15.xml"/><Relationship Id="rId6" Type="http://schemas.openxmlformats.org/officeDocument/2006/relationships/slideLayout" Target="../slideLayouts/slideLayout16.xml"/><Relationship Id="rId18" Type="http://schemas.openxmlformats.org/officeDocument/2006/relationships/theme" Target="../theme/theme3.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2"/>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413147" y="413100"/>
            <a:ext cx="8317706" cy="999793"/>
          </a:xfrm>
          <a:prstGeom prst="rect">
            <a:avLst/>
          </a:prstGeom>
          <a:noFill/>
          <a:ln>
            <a:noFill/>
          </a:ln>
        </p:spPr>
        <p:txBody>
          <a:bodyPr anchorCtr="0" anchor="t" bIns="0" lIns="0" spcFirstLastPara="1" rIns="0" wrap="square" tIns="0">
            <a:noAutofit/>
          </a:bodyPr>
          <a:lstStyle>
            <a:lvl1pPr lvl="0" marR="0" rtl="0" algn="l">
              <a:lnSpc>
                <a:spcPct val="90000"/>
              </a:lnSpc>
              <a:spcBef>
                <a:spcPts val="0"/>
              </a:spcBef>
              <a:spcAft>
                <a:spcPts val="0"/>
              </a:spcAft>
              <a:buClr>
                <a:schemeClr val="lt1"/>
              </a:buClr>
              <a:buSzPts val="3600"/>
              <a:buFont typeface="Play"/>
              <a:buNone/>
              <a:defRPr b="0" i="0" sz="3600" u="none" cap="none" strike="noStrike">
                <a:solidFill>
                  <a:schemeClr val="lt1"/>
                </a:solidFill>
                <a:latin typeface="Play"/>
                <a:ea typeface="Play"/>
                <a:cs typeface="Play"/>
                <a:sym typeface="Play"/>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52" name="Google Shape;52;p13"/>
          <p:cNvSpPr txBox="1"/>
          <p:nvPr>
            <p:ph idx="1" type="body"/>
          </p:nvPr>
        </p:nvSpPr>
        <p:spPr>
          <a:xfrm>
            <a:off x="413147" y="1585396"/>
            <a:ext cx="8318700" cy="2984222"/>
          </a:xfrm>
          <a:prstGeom prst="rect">
            <a:avLst/>
          </a:prstGeom>
          <a:noFill/>
          <a:ln>
            <a:noFill/>
          </a:ln>
        </p:spPr>
        <p:txBody>
          <a:bodyPr anchorCtr="0" anchor="t" bIns="0" lIns="0" spcFirstLastPara="1" rIns="0" wrap="square" tIns="0">
            <a:noAutofit/>
          </a:bodyPr>
          <a:lstStyle>
            <a:lvl1pPr indent="-323850" lvl="0" marL="457200" marR="0" rtl="0" algn="l">
              <a:lnSpc>
                <a:spcPct val="110000"/>
              </a:lnSpc>
              <a:spcBef>
                <a:spcPts val="800"/>
              </a:spcBef>
              <a:spcAft>
                <a:spcPts val="0"/>
              </a:spcAft>
              <a:buClr>
                <a:schemeClr val="lt1"/>
              </a:buClr>
              <a:buSzPts val="1500"/>
              <a:buFont typeface="Arial"/>
              <a:buChar char="•"/>
              <a:defRPr b="0" i="0" sz="1500" u="none" cap="none" strike="noStrike">
                <a:solidFill>
                  <a:schemeClr val="lt1"/>
                </a:solidFill>
                <a:latin typeface="Gill Sans"/>
                <a:ea typeface="Gill Sans"/>
                <a:cs typeface="Gill Sans"/>
                <a:sym typeface="Gill Sans"/>
              </a:defRPr>
            </a:lvl1pPr>
            <a:lvl2pPr indent="-298450" lvl="1" marL="914400" marR="0" rtl="0" algn="l">
              <a:lnSpc>
                <a:spcPct val="110000"/>
              </a:lnSpc>
              <a:spcBef>
                <a:spcPts val="600"/>
              </a:spcBef>
              <a:spcAft>
                <a:spcPts val="0"/>
              </a:spcAft>
              <a:buClr>
                <a:schemeClr val="lt1"/>
              </a:buClr>
              <a:buSzPts val="1100"/>
              <a:buFont typeface="Arial"/>
              <a:buChar char="•"/>
              <a:defRPr b="0" i="0" sz="1100" u="none" cap="none" strike="noStrike">
                <a:solidFill>
                  <a:schemeClr val="lt1"/>
                </a:solidFill>
                <a:latin typeface="Gill Sans"/>
                <a:ea typeface="Gill Sans"/>
                <a:cs typeface="Gill Sans"/>
                <a:sym typeface="Gill Sans"/>
              </a:defRPr>
            </a:lvl2pPr>
            <a:lvl3pPr indent="-298450" lvl="2" marL="1371600" marR="0" rtl="0" algn="l">
              <a:lnSpc>
                <a:spcPct val="110000"/>
              </a:lnSpc>
              <a:spcBef>
                <a:spcPts val="600"/>
              </a:spcBef>
              <a:spcAft>
                <a:spcPts val="0"/>
              </a:spcAft>
              <a:buClr>
                <a:schemeClr val="lt1"/>
              </a:buClr>
              <a:buSzPts val="1100"/>
              <a:buFont typeface="Arial"/>
              <a:buChar char="•"/>
              <a:defRPr b="0" i="0" sz="1100" u="none" cap="none" strike="noStrike">
                <a:solidFill>
                  <a:schemeClr val="lt1"/>
                </a:solidFill>
                <a:latin typeface="Gill Sans"/>
                <a:ea typeface="Gill Sans"/>
                <a:cs typeface="Gill Sans"/>
                <a:sym typeface="Gill Sans"/>
              </a:defRPr>
            </a:lvl3pPr>
            <a:lvl4pPr indent="-298450" lvl="3" marL="1828800" marR="0" rtl="0" algn="l">
              <a:lnSpc>
                <a:spcPct val="110000"/>
              </a:lnSpc>
              <a:spcBef>
                <a:spcPts val="600"/>
              </a:spcBef>
              <a:spcAft>
                <a:spcPts val="0"/>
              </a:spcAft>
              <a:buClr>
                <a:schemeClr val="lt1"/>
              </a:buClr>
              <a:buSzPts val="1100"/>
              <a:buFont typeface="Arial"/>
              <a:buChar char="•"/>
              <a:defRPr b="0" i="0" sz="1100" u="none" cap="none" strike="noStrike">
                <a:solidFill>
                  <a:schemeClr val="lt1"/>
                </a:solidFill>
                <a:latin typeface="Gill Sans"/>
                <a:ea typeface="Gill Sans"/>
                <a:cs typeface="Gill Sans"/>
                <a:sym typeface="Gill Sans"/>
              </a:defRPr>
            </a:lvl4pPr>
            <a:lvl5pPr indent="-298450" lvl="4" marL="2286000" marR="0" rtl="0" algn="l">
              <a:lnSpc>
                <a:spcPct val="110000"/>
              </a:lnSpc>
              <a:spcBef>
                <a:spcPts val="600"/>
              </a:spcBef>
              <a:spcAft>
                <a:spcPts val="0"/>
              </a:spcAft>
              <a:buClr>
                <a:schemeClr val="lt1"/>
              </a:buClr>
              <a:buSzPts val="1100"/>
              <a:buFont typeface="Arial"/>
              <a:buChar char="•"/>
              <a:defRPr b="0" i="0" sz="1100" u="none" cap="none" strike="noStrike">
                <a:solidFill>
                  <a:schemeClr val="lt1"/>
                </a:solidFill>
                <a:latin typeface="Gill Sans"/>
                <a:ea typeface="Gill Sans"/>
                <a:cs typeface="Gill Sans"/>
                <a:sym typeface="Gill Sans"/>
              </a:defRPr>
            </a:lvl5pPr>
            <a:lvl6pPr indent="-317500" lvl="5" marL="2743200" marR="0" rtl="0" algn="l">
              <a:lnSpc>
                <a:spcPct val="90000"/>
              </a:lnSpc>
              <a:spcBef>
                <a:spcPts val="600"/>
              </a:spcBef>
              <a:spcAft>
                <a:spcPts val="0"/>
              </a:spcAft>
              <a:buClr>
                <a:schemeClr val="lt1"/>
              </a:buClr>
              <a:buSzPts val="1400"/>
              <a:buFont typeface="Arial"/>
              <a:buChar char="•"/>
              <a:defRPr b="0" i="0" sz="1400" u="none" cap="none" strike="noStrike">
                <a:solidFill>
                  <a:schemeClr val="lt1"/>
                </a:solidFill>
                <a:latin typeface="Gill Sans"/>
                <a:ea typeface="Gill Sans"/>
                <a:cs typeface="Gill Sans"/>
                <a:sym typeface="Gill Sans"/>
              </a:defRPr>
            </a:lvl6pPr>
            <a:lvl7pPr indent="-317500" lvl="6" marL="32004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Gill Sans"/>
                <a:ea typeface="Gill Sans"/>
                <a:cs typeface="Gill Sans"/>
                <a:sym typeface="Gill Sans"/>
              </a:defRPr>
            </a:lvl7pPr>
            <a:lvl8pPr indent="-317500" lvl="7" marL="36576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Gill Sans"/>
                <a:ea typeface="Gill Sans"/>
                <a:cs typeface="Gill Sans"/>
                <a:sym typeface="Gill Sans"/>
              </a:defRPr>
            </a:lvl8pPr>
            <a:lvl9pPr indent="-317500" lvl="8" marL="4114800" marR="0" rtl="0" algn="l">
              <a:lnSpc>
                <a:spcPct val="90000"/>
              </a:lnSpc>
              <a:spcBef>
                <a:spcPts val="400"/>
              </a:spcBef>
              <a:spcAft>
                <a:spcPts val="0"/>
              </a:spcAft>
              <a:buClr>
                <a:schemeClr val="lt1"/>
              </a:buClr>
              <a:buSzPts val="1400"/>
              <a:buFont typeface="Arial"/>
              <a:buChar char="•"/>
              <a:defRPr b="0" i="0" sz="1400" u="none" cap="none" strike="noStrike">
                <a:solidFill>
                  <a:schemeClr val="lt1"/>
                </a:solidFill>
                <a:latin typeface="Gill Sans"/>
                <a:ea typeface="Gill Sans"/>
                <a:cs typeface="Gill Sans"/>
                <a:sym typeface="Gill Sans"/>
              </a:defRPr>
            </a:lvl9pPr>
          </a:lstStyle>
          <a:p/>
        </p:txBody>
      </p:sp>
      <p:sp>
        <p:nvSpPr>
          <p:cNvPr id="53" name="Google Shape;53;p13"/>
          <p:cNvSpPr txBox="1"/>
          <p:nvPr>
            <p:ph idx="10" type="dt"/>
          </p:nvPr>
        </p:nvSpPr>
        <p:spPr>
          <a:xfrm>
            <a:off x="413147" y="4880409"/>
            <a:ext cx="1971675" cy="115416"/>
          </a:xfrm>
          <a:prstGeom prst="rect">
            <a:avLst/>
          </a:prstGeom>
          <a:noFill/>
          <a:ln>
            <a:noFill/>
          </a:ln>
        </p:spPr>
        <p:txBody>
          <a:bodyPr anchorCtr="0" anchor="ctr" bIns="0" lIns="0" spcFirstLastPara="1" rIns="0" wrap="square" tIns="0">
            <a:spAutoFit/>
          </a:bodyPr>
          <a:lstStyle>
            <a:lvl1pPr lvl="0" marR="0" rtl="0" algn="l">
              <a:spcBef>
                <a:spcPts val="0"/>
              </a:spcBef>
              <a:spcAft>
                <a:spcPts val="0"/>
              </a:spcAft>
              <a:buSzPts val="1100"/>
              <a:buNone/>
              <a:defRPr b="0" i="0" sz="800" u="none" cap="none" strike="noStrike">
                <a:solidFill>
                  <a:srgbClr val="A5A5A5"/>
                </a:solidFill>
                <a:latin typeface="Gill Sans"/>
                <a:ea typeface="Gill Sans"/>
                <a:cs typeface="Gill Sans"/>
                <a:sym typeface="Gill Sans"/>
              </a:defRPr>
            </a:lvl1pPr>
            <a:lvl2pPr lvl="1"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9pPr>
          </a:lstStyle>
          <a:p/>
        </p:txBody>
      </p:sp>
      <p:sp>
        <p:nvSpPr>
          <p:cNvPr id="54" name="Google Shape;54;p13"/>
          <p:cNvSpPr txBox="1"/>
          <p:nvPr>
            <p:ph idx="11" type="ftr"/>
          </p:nvPr>
        </p:nvSpPr>
        <p:spPr>
          <a:xfrm>
            <a:off x="2519363" y="4880409"/>
            <a:ext cx="4784408" cy="115416"/>
          </a:xfrm>
          <a:prstGeom prst="rect">
            <a:avLst/>
          </a:prstGeom>
          <a:noFill/>
          <a:ln>
            <a:noFill/>
          </a:ln>
        </p:spPr>
        <p:txBody>
          <a:bodyPr anchorCtr="0" anchor="ctr" bIns="0" lIns="0" spcFirstLastPara="1" rIns="0" wrap="square" tIns="0">
            <a:spAutoFit/>
          </a:bodyPr>
          <a:lstStyle>
            <a:lvl1pPr lvl="0" marR="0" rtl="0" algn="l">
              <a:spcBef>
                <a:spcPts val="0"/>
              </a:spcBef>
              <a:spcAft>
                <a:spcPts val="0"/>
              </a:spcAft>
              <a:buSzPts val="1100"/>
              <a:buNone/>
              <a:defRPr b="0" i="0" sz="800" u="none" cap="none" strike="noStrike">
                <a:solidFill>
                  <a:srgbClr val="A5A5A5"/>
                </a:solidFill>
                <a:latin typeface="Gill Sans"/>
                <a:ea typeface="Gill Sans"/>
                <a:cs typeface="Gill Sans"/>
                <a:sym typeface="Gill Sans"/>
              </a:defRPr>
            </a:lvl1pPr>
            <a:lvl2pPr lvl="1"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2pPr>
            <a:lvl3pPr lvl="2"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3pPr>
            <a:lvl4pPr lvl="3"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4pPr>
            <a:lvl5pPr lvl="4"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5pPr>
            <a:lvl6pPr lvl="5"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6pPr>
            <a:lvl7pPr lvl="6"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7pPr>
            <a:lvl8pPr lvl="7"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8pPr>
            <a:lvl9pPr lvl="8" marR="0" rtl="0" algn="l">
              <a:spcBef>
                <a:spcPts val="0"/>
              </a:spcBef>
              <a:spcAft>
                <a:spcPts val="0"/>
              </a:spcAft>
              <a:buSzPts val="1100"/>
              <a:buNone/>
              <a:defRPr b="0" i="0" sz="1400" u="none" cap="none" strike="noStrike">
                <a:solidFill>
                  <a:schemeClr val="lt1"/>
                </a:solidFill>
                <a:latin typeface="Gill Sans"/>
                <a:ea typeface="Gill Sans"/>
                <a:cs typeface="Gill Sans"/>
                <a:sym typeface="Gill Sans"/>
              </a:defRPr>
            </a:lvl9pPr>
          </a:lstStyle>
          <a:p/>
        </p:txBody>
      </p:sp>
      <p:sp>
        <p:nvSpPr>
          <p:cNvPr id="55" name="Google Shape;55;p13"/>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spAutoFit/>
          </a:bodyPr>
          <a:lstStyle>
            <a:lvl1pPr indent="0" lvl="0" marL="0" marR="0" rtl="0" algn="r">
              <a:spcBef>
                <a:spcPts val="0"/>
              </a:spcBef>
              <a:buNone/>
              <a:defRPr b="0" i="0" sz="800" u="none" cap="none" strike="noStrike">
                <a:solidFill>
                  <a:srgbClr val="A5A5A5"/>
                </a:solidFill>
                <a:latin typeface="Gill Sans"/>
                <a:ea typeface="Gill Sans"/>
                <a:cs typeface="Gill Sans"/>
                <a:sym typeface="Gill Sans"/>
              </a:defRPr>
            </a:lvl1pPr>
            <a:lvl2pPr indent="0" lvl="1" marL="0" marR="0" rtl="0" algn="r">
              <a:spcBef>
                <a:spcPts val="0"/>
              </a:spcBef>
              <a:buNone/>
              <a:defRPr b="0" i="0" sz="800" u="none" cap="none" strike="noStrike">
                <a:solidFill>
                  <a:srgbClr val="A5A5A5"/>
                </a:solidFill>
                <a:latin typeface="Gill Sans"/>
                <a:ea typeface="Gill Sans"/>
                <a:cs typeface="Gill Sans"/>
                <a:sym typeface="Gill Sans"/>
              </a:defRPr>
            </a:lvl2pPr>
            <a:lvl3pPr indent="0" lvl="2" marL="0" marR="0" rtl="0" algn="r">
              <a:spcBef>
                <a:spcPts val="0"/>
              </a:spcBef>
              <a:buNone/>
              <a:defRPr b="0" i="0" sz="800" u="none" cap="none" strike="noStrike">
                <a:solidFill>
                  <a:srgbClr val="A5A5A5"/>
                </a:solidFill>
                <a:latin typeface="Gill Sans"/>
                <a:ea typeface="Gill Sans"/>
                <a:cs typeface="Gill Sans"/>
                <a:sym typeface="Gill Sans"/>
              </a:defRPr>
            </a:lvl3pPr>
            <a:lvl4pPr indent="0" lvl="3" marL="0" marR="0" rtl="0" algn="r">
              <a:spcBef>
                <a:spcPts val="0"/>
              </a:spcBef>
              <a:buNone/>
              <a:defRPr b="0" i="0" sz="800" u="none" cap="none" strike="noStrike">
                <a:solidFill>
                  <a:srgbClr val="A5A5A5"/>
                </a:solidFill>
                <a:latin typeface="Gill Sans"/>
                <a:ea typeface="Gill Sans"/>
                <a:cs typeface="Gill Sans"/>
                <a:sym typeface="Gill Sans"/>
              </a:defRPr>
            </a:lvl4pPr>
            <a:lvl5pPr indent="0" lvl="4" marL="0" marR="0" rtl="0" algn="r">
              <a:spcBef>
                <a:spcPts val="0"/>
              </a:spcBef>
              <a:buNone/>
              <a:defRPr b="0" i="0" sz="800" u="none" cap="none" strike="noStrike">
                <a:solidFill>
                  <a:srgbClr val="A5A5A5"/>
                </a:solidFill>
                <a:latin typeface="Gill Sans"/>
                <a:ea typeface="Gill Sans"/>
                <a:cs typeface="Gill Sans"/>
                <a:sym typeface="Gill Sans"/>
              </a:defRPr>
            </a:lvl5pPr>
            <a:lvl6pPr indent="0" lvl="5" marL="0" marR="0" rtl="0" algn="r">
              <a:spcBef>
                <a:spcPts val="0"/>
              </a:spcBef>
              <a:buNone/>
              <a:defRPr b="0" i="0" sz="800" u="none" cap="none" strike="noStrike">
                <a:solidFill>
                  <a:srgbClr val="A5A5A5"/>
                </a:solidFill>
                <a:latin typeface="Gill Sans"/>
                <a:ea typeface="Gill Sans"/>
                <a:cs typeface="Gill Sans"/>
                <a:sym typeface="Gill Sans"/>
              </a:defRPr>
            </a:lvl6pPr>
            <a:lvl7pPr indent="0" lvl="6" marL="0" marR="0" rtl="0" algn="r">
              <a:spcBef>
                <a:spcPts val="0"/>
              </a:spcBef>
              <a:buNone/>
              <a:defRPr b="0" i="0" sz="800" u="none" cap="none" strike="noStrike">
                <a:solidFill>
                  <a:srgbClr val="A5A5A5"/>
                </a:solidFill>
                <a:latin typeface="Gill Sans"/>
                <a:ea typeface="Gill Sans"/>
                <a:cs typeface="Gill Sans"/>
                <a:sym typeface="Gill Sans"/>
              </a:defRPr>
            </a:lvl7pPr>
            <a:lvl8pPr indent="0" lvl="7" marL="0" marR="0" rtl="0" algn="r">
              <a:spcBef>
                <a:spcPts val="0"/>
              </a:spcBef>
              <a:buNone/>
              <a:defRPr b="0" i="0" sz="800" u="none" cap="none" strike="noStrike">
                <a:solidFill>
                  <a:srgbClr val="A5A5A5"/>
                </a:solidFill>
                <a:latin typeface="Gill Sans"/>
                <a:ea typeface="Gill Sans"/>
                <a:cs typeface="Gill Sans"/>
                <a:sym typeface="Gill Sans"/>
              </a:defRPr>
            </a:lvl8pPr>
            <a:lvl9pPr indent="0" lvl="8" marL="0" marR="0" rtl="0" algn="r">
              <a:spcBef>
                <a:spcPts val="0"/>
              </a:spcBef>
              <a:buNone/>
              <a:defRPr b="0" i="0" sz="800" u="none" cap="none" strike="noStrike">
                <a:solidFill>
                  <a:srgbClr val="A5A5A5"/>
                </a:solidFill>
                <a:latin typeface="Gill Sans"/>
                <a:ea typeface="Gill Sans"/>
                <a:cs typeface="Gill Sans"/>
                <a:sym typeface="Gill Sans"/>
              </a:defRPr>
            </a:lvl9pPr>
          </a:lstStyle>
          <a:p>
            <a:pPr indent="0" lvl="0" marL="0" rtl="0" algn="r">
              <a:spcBef>
                <a:spcPts val="0"/>
              </a:spcBef>
              <a:spcAft>
                <a:spcPts val="0"/>
              </a:spcAft>
              <a:buNone/>
            </a:pPr>
            <a:fld id="{00000000-1234-1234-1234-123412341234}" type="slidenum">
              <a:rPr lang="en"/>
              <a:t>‹#›</a:t>
            </a:fld>
            <a:endParaRPr/>
          </a:p>
        </p:txBody>
      </p:sp>
      <p:pic>
        <p:nvPicPr>
          <p:cNvPr descr="A group of people holding hands&#10;&#10;Description automatically generated" id="56" name="Google Shape;56;p13"/>
          <p:cNvPicPr preferRelativeResize="0"/>
          <p:nvPr/>
        </p:nvPicPr>
        <p:blipFill rotWithShape="1">
          <a:blip r:embed="rId1">
            <a:alphaModFix/>
          </a:blip>
          <a:srcRect b="25435" l="20818" r="19077" t="24129"/>
          <a:stretch/>
        </p:blipFill>
        <p:spPr>
          <a:xfrm>
            <a:off x="412153" y="4435577"/>
            <a:ext cx="530110" cy="444832"/>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 id="2147483671" r:id="rId14"/>
    <p:sldLayoutId id="2147483672" r:id="rId15"/>
    <p:sldLayoutId id="2147483673" r:id="rId16"/>
    <p:sldLayoutId id="2147483674" r:id="rId17"/>
  </p:sldLayoutIdLst>
  <mc:AlternateContent>
    <mc:Choice Requires="p14">
      <p:transition spd="slow" p14:dur="700">
        <p:fade/>
      </p:transition>
    </mc:Choice>
    <mc:Fallback>
      <p:transition spd="slow">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pos="2880">
          <p15:clr>
            <a:srgbClr val="F26B43"/>
          </p15:clr>
        </p15:guide>
        <p15:guide id="2" orient="horz" pos="1620">
          <p15:clr>
            <a:srgbClr val="F26B43"/>
          </p15:clr>
        </p15:guide>
        <p15:guide id="3" pos="260">
          <p15:clr>
            <a:srgbClr val="F26B43"/>
          </p15:clr>
        </p15:guide>
        <p15:guide id="4" pos="5500">
          <p15:clr>
            <a:srgbClr val="F26B43"/>
          </p15:clr>
        </p15:guide>
        <p15:guide id="5" orient="horz" pos="259">
          <p15:clr>
            <a:srgbClr val="F26B43"/>
          </p15:clr>
        </p15:guide>
        <p15:guide id="6" orient="horz" pos="2981">
          <p15:clr>
            <a:srgbClr val="F26B43"/>
          </p15:clr>
        </p15:guide>
        <p15:guide id="7" pos="618">
          <p15:clr>
            <a:srgbClr val="A4A3A4"/>
          </p15:clr>
        </p15:guide>
        <p15:guide id="8" pos="703">
          <p15:clr>
            <a:srgbClr val="A4A3A4"/>
          </p15:clr>
        </p15:guide>
        <p15:guide id="9" pos="1060">
          <p15:clr>
            <a:srgbClr val="A4A3A4"/>
          </p15:clr>
        </p15:guide>
        <p15:guide id="10" pos="1145">
          <p15:clr>
            <a:srgbClr val="A4A3A4"/>
          </p15:clr>
        </p15:guide>
        <p15:guide id="11" pos="1502">
          <p15:clr>
            <a:srgbClr val="A4A3A4"/>
          </p15:clr>
        </p15:guide>
        <p15:guide id="12" pos="1587">
          <p15:clr>
            <a:srgbClr val="A4A3A4"/>
          </p15:clr>
        </p15:guide>
        <p15:guide id="13" pos="1945">
          <p15:clr>
            <a:srgbClr val="A4A3A4"/>
          </p15:clr>
        </p15:guide>
        <p15:guide id="14" pos="2029">
          <p15:clr>
            <a:srgbClr val="A4A3A4"/>
          </p15:clr>
        </p15:guide>
        <p15:guide id="15" pos="2387">
          <p15:clr>
            <a:srgbClr val="A4A3A4"/>
          </p15:clr>
        </p15:guide>
        <p15:guide id="16" pos="2489">
          <p15:clr>
            <a:srgbClr val="A4A3A4"/>
          </p15:clr>
        </p15:guide>
        <p15:guide id="17" pos="2829">
          <p15:clr>
            <a:srgbClr val="A4A3A4"/>
          </p15:clr>
        </p15:guide>
        <p15:guide id="18" pos="2931">
          <p15:clr>
            <a:srgbClr val="A4A3A4"/>
          </p15:clr>
        </p15:guide>
        <p15:guide id="19" pos="3271">
          <p15:clr>
            <a:srgbClr val="A4A3A4"/>
          </p15:clr>
        </p15:guide>
        <p15:guide id="20" pos="3373">
          <p15:clr>
            <a:srgbClr val="A4A3A4"/>
          </p15:clr>
        </p15:guide>
        <p15:guide id="21" pos="3713">
          <p15:clr>
            <a:srgbClr val="A4A3A4"/>
          </p15:clr>
        </p15:guide>
        <p15:guide id="22" pos="3815">
          <p15:clr>
            <a:srgbClr val="A4A3A4"/>
          </p15:clr>
        </p15:guide>
        <p15:guide id="23" pos="4156">
          <p15:clr>
            <a:srgbClr val="A4A3A4"/>
          </p15:clr>
        </p15:guide>
        <p15:guide id="24" pos="4258">
          <p15:clr>
            <a:srgbClr val="A4A3A4"/>
          </p15:clr>
        </p15:guide>
        <p15:guide id="25" pos="4615">
          <p15:clr>
            <a:srgbClr val="A4A3A4"/>
          </p15:clr>
        </p15:guide>
        <p15:guide id="26" pos="4700">
          <p15:clr>
            <a:srgbClr val="A4A3A4"/>
          </p15:clr>
        </p15:guide>
        <p15:guide id="27" pos="5057">
          <p15:clr>
            <a:srgbClr val="A4A3A4"/>
          </p15:clr>
        </p15:guide>
        <p15:guide id="28" pos="5142">
          <p15:clr>
            <a:srgbClr val="A4A3A4"/>
          </p15:clr>
        </p15:guide>
        <p15:guide id="29" orient="horz" pos="2879">
          <p15:clr>
            <a:srgbClr val="A4A3A4"/>
          </p15:clr>
        </p15:guide>
        <p15:guide id="30" orient="horz" pos="1569">
          <p15:clr>
            <a:srgbClr val="A4A3A4"/>
          </p15:clr>
        </p15:guide>
        <p15:guide id="31" orient="horz" pos="1671">
          <p15:clr>
            <a:srgbClr val="A4A3A4"/>
          </p15:clr>
        </p15:guide>
        <p15:guide id="32" orient="horz" pos="634">
          <p15:clr>
            <a:srgbClr val="A4A3A4"/>
          </p15:clr>
        </p15:guide>
        <p15:guide id="33" orient="horz" pos="719">
          <p15:clr>
            <a:srgbClr val="A4A3A4"/>
          </p15:clr>
        </p15:guide>
        <p15:guide id="34" orient="horz" pos="1110">
          <p15:clr>
            <a:srgbClr val="A4A3A4"/>
          </p15:clr>
        </p15:guide>
        <p15:guide id="35" orient="horz" pos="1195">
          <p15:clr>
            <a:srgbClr val="A4A3A4"/>
          </p15:clr>
        </p15:guide>
        <p15:guide id="36" orient="horz" pos="2045">
          <p15:clr>
            <a:srgbClr val="A4A3A4"/>
          </p15:clr>
        </p15:guide>
        <p15:guide id="37" orient="horz" pos="2130">
          <p15:clr>
            <a:srgbClr val="A4A3A4"/>
          </p15:clr>
        </p15:guide>
        <p15:guide id="38" orient="horz" pos="2504">
          <p15:clr>
            <a:srgbClr val="A4A3A4"/>
          </p15:clr>
        </p15:guide>
        <p15:guide id="39" orient="horz" pos="2606">
          <p15:clr>
            <a:srgbClr val="A4A3A4"/>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4.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image" Target="../media/image6.jpg"/><Relationship Id="rId4" Type="http://schemas.openxmlformats.org/officeDocument/2006/relationships/image" Target="../media/image5.jpg"/><Relationship Id="rId5" Type="http://schemas.openxmlformats.org/officeDocument/2006/relationships/image" Target="../media/image1.jpg"/><Relationship Id="rId6" Type="http://schemas.openxmlformats.org/officeDocument/2006/relationships/image" Target="../media/image1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3.xml"/><Relationship Id="rId3" Type="http://schemas.openxmlformats.org/officeDocument/2006/relationships/image" Target="../media/image17.jpg"/><Relationship Id="rId4" Type="http://schemas.openxmlformats.org/officeDocument/2006/relationships/image" Target="../media/image14.jpg"/><Relationship Id="rId5" Type="http://schemas.openxmlformats.org/officeDocument/2006/relationships/image" Target="../media/image18.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4.xml"/><Relationship Id="rId3" Type="http://schemas.openxmlformats.org/officeDocument/2006/relationships/image" Target="../media/image15.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6.xml"/><Relationship Id="rId3" Type="http://schemas.openxmlformats.org/officeDocument/2006/relationships/image" Target="../media/image12.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7.xml"/><Relationship Id="rId3" Type="http://schemas.openxmlformats.org/officeDocument/2006/relationships/image" Target="../media/image1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8.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9.xml"/><Relationship Id="rId3" Type="http://schemas.openxmlformats.org/officeDocument/2006/relationships/image" Target="../media/image2.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1.xml"/><Relationship Id="rId3" Type="http://schemas.openxmlformats.org/officeDocument/2006/relationships/image" Target="../media/image2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19.xml"/><Relationship Id="rId3" Type="http://schemas.openxmlformats.org/officeDocument/2006/relationships/hyperlink" Target="https://imagoworks.com/the-imago-dialogue/steps/"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 Id="rId3" Type="http://schemas.openxmlformats.org/officeDocument/2006/relationships/image" Target="../media/image3.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3.xml"/><Relationship Id="rId3" Type="http://schemas.openxmlformats.org/officeDocument/2006/relationships/image" Target="../media/image23.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4.xml"/><Relationship Id="rId3" Type="http://schemas.openxmlformats.org/officeDocument/2006/relationships/image" Target="../media/image10.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5.xml"/><Relationship Id="rId3" Type="http://schemas.openxmlformats.org/officeDocument/2006/relationships/hyperlink" Target="mailto:Alex.bender@advocacyleadership.com" TargetMode="External"/><Relationship Id="rId4" Type="http://schemas.openxmlformats.org/officeDocument/2006/relationships/hyperlink" Target="http://advocacyleadership.com/" TargetMode="External"/><Relationship Id="rId5" Type="http://schemas.openxmlformats.org/officeDocument/2006/relationships/image" Target="../media/image19.jpg"/><Relationship Id="rId6" Type="http://schemas.openxmlformats.org/officeDocument/2006/relationships/image" Target="../media/image11.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6.xml"/><Relationship Id="rId3" Type="http://schemas.openxmlformats.org/officeDocument/2006/relationships/image" Target="../media/image22.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5.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0.xml"/><Relationship Id="rId3" Type="http://schemas.openxmlformats.org/officeDocument/2006/relationships/image" Target="../media/image2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 name="Shape 240"/>
        <p:cNvGrpSpPr/>
        <p:nvPr/>
      </p:nvGrpSpPr>
      <p:grpSpPr>
        <a:xfrm>
          <a:off x="0" y="0"/>
          <a:ext cx="0" cy="0"/>
          <a:chOff x="0" y="0"/>
          <a:chExt cx="0" cy="0"/>
        </a:xfrm>
      </p:grpSpPr>
      <p:sp>
        <p:nvSpPr>
          <p:cNvPr id="241" name="Google Shape;241;p30"/>
          <p:cNvSpPr txBox="1"/>
          <p:nvPr>
            <p:ph type="ctrTitle"/>
          </p:nvPr>
        </p:nvSpPr>
        <p:spPr>
          <a:xfrm>
            <a:off x="5999560" y="788663"/>
            <a:ext cx="2674143" cy="1788673"/>
          </a:xfrm>
          <a:prstGeom prst="rect">
            <a:avLst/>
          </a:prstGeom>
          <a:noFill/>
          <a:ln>
            <a:noFill/>
          </a:ln>
        </p:spPr>
        <p:txBody>
          <a:bodyPr anchorCtr="0" anchor="b" bIns="0" lIns="0" spcFirstLastPara="1" rIns="0" wrap="square" tIns="0">
            <a:normAutofit/>
          </a:bodyPr>
          <a:lstStyle/>
          <a:p>
            <a:pPr indent="0" lvl="0" marL="0" rtl="0" algn="l">
              <a:lnSpc>
                <a:spcPct val="90000"/>
              </a:lnSpc>
              <a:spcBef>
                <a:spcPts val="0"/>
              </a:spcBef>
              <a:spcAft>
                <a:spcPts val="0"/>
              </a:spcAft>
              <a:buClr>
                <a:schemeClr val="lt1"/>
              </a:buClr>
              <a:buSzPts val="2400"/>
              <a:buFont typeface="Play"/>
              <a:buNone/>
            </a:pPr>
            <a:r>
              <a:rPr lang="en" sz="2400"/>
              <a:t>The Advocacy Journey: </a:t>
            </a:r>
            <a:br>
              <a:rPr lang="en" sz="2400"/>
            </a:br>
            <a:r>
              <a:rPr lang="en" sz="2400"/>
              <a:t>From Silence to Empowerment</a:t>
            </a:r>
            <a:endParaRPr/>
          </a:p>
        </p:txBody>
      </p:sp>
      <p:pic>
        <p:nvPicPr>
          <p:cNvPr descr="Data Points Digital background" id="242" name="Google Shape;242;p30"/>
          <p:cNvPicPr preferRelativeResize="0"/>
          <p:nvPr>
            <p:ph idx="2" type="pic"/>
          </p:nvPr>
        </p:nvPicPr>
        <p:blipFill rotWithShape="1">
          <a:blip r:embed="rId3">
            <a:alphaModFix/>
          </a:blip>
          <a:srcRect b="0" l="0" r="0" t="0"/>
          <a:stretch/>
        </p:blipFill>
        <p:spPr>
          <a:xfrm>
            <a:off x="0" y="0"/>
            <a:ext cx="5589270" cy="5143500"/>
          </a:xfrm>
          <a:prstGeom prst="rect">
            <a:avLst/>
          </a:prstGeom>
          <a:solidFill>
            <a:schemeClr val="accent5"/>
          </a:solidFill>
          <a:ln>
            <a:noFill/>
          </a:ln>
        </p:spPr>
      </p:pic>
      <p:sp>
        <p:nvSpPr>
          <p:cNvPr id="243" name="Google Shape;243;p30"/>
          <p:cNvSpPr txBox="1"/>
          <p:nvPr>
            <p:ph idx="1" type="body"/>
          </p:nvPr>
        </p:nvSpPr>
        <p:spPr>
          <a:xfrm>
            <a:off x="5999560" y="2676525"/>
            <a:ext cx="2674143" cy="1298972"/>
          </a:xfrm>
          <a:prstGeom prst="rect">
            <a:avLst/>
          </a:prstGeom>
          <a:noFill/>
          <a:ln>
            <a:noFill/>
          </a:ln>
        </p:spPr>
        <p:txBody>
          <a:bodyPr anchorCtr="0" anchor="t" bIns="0" lIns="0" spcFirstLastPara="1" rIns="0" wrap="square" tIns="0">
            <a:normAutofit/>
          </a:bodyPr>
          <a:lstStyle/>
          <a:p>
            <a:pPr indent="-177800" lvl="0" marL="177800" rtl="0" algn="l">
              <a:lnSpc>
                <a:spcPct val="110000"/>
              </a:lnSpc>
              <a:spcBef>
                <a:spcPts val="0"/>
              </a:spcBef>
              <a:spcAft>
                <a:spcPts val="0"/>
              </a:spcAft>
              <a:buClr>
                <a:schemeClr val="lt1"/>
              </a:buClr>
              <a:buSzPts val="1500"/>
              <a:buNone/>
            </a:pPr>
            <a:r>
              <a:rPr lang="en"/>
              <a:t>Alex Bender</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 name="Shape 248"/>
        <p:cNvGrpSpPr/>
        <p:nvPr/>
      </p:nvGrpSpPr>
      <p:grpSpPr>
        <a:xfrm>
          <a:off x="0" y="0"/>
          <a:ext cx="0" cy="0"/>
          <a:chOff x="0" y="0"/>
          <a:chExt cx="0" cy="0"/>
        </a:xfrm>
      </p:grpSpPr>
      <p:sp>
        <p:nvSpPr>
          <p:cNvPr id="249" name="Google Shape;249;p31"/>
          <p:cNvSpPr txBox="1"/>
          <p:nvPr>
            <p:ph type="title"/>
          </p:nvPr>
        </p:nvSpPr>
        <p:spPr>
          <a:xfrm>
            <a:off x="413147" y="3380400"/>
            <a:ext cx="3375421" cy="117221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Introduction</a:t>
            </a:r>
            <a:endParaRPr/>
          </a:p>
        </p:txBody>
      </p:sp>
      <p:pic>
        <p:nvPicPr>
          <p:cNvPr descr="A group of people sitting at a table" id="250" name="Google Shape;250;p31"/>
          <p:cNvPicPr preferRelativeResize="0"/>
          <p:nvPr>
            <p:ph idx="2" type="pic"/>
          </p:nvPr>
        </p:nvPicPr>
        <p:blipFill rotWithShape="1">
          <a:blip r:embed="rId3">
            <a:alphaModFix/>
          </a:blip>
          <a:srcRect b="41" l="0" r="0" t="42"/>
          <a:stretch/>
        </p:blipFill>
        <p:spPr>
          <a:xfrm>
            <a:off x="0" y="0"/>
            <a:ext cx="2290572" cy="2832354"/>
          </a:xfrm>
          <a:prstGeom prst="rect">
            <a:avLst/>
          </a:prstGeom>
          <a:solidFill>
            <a:schemeClr val="accent5"/>
          </a:solidFill>
          <a:ln>
            <a:noFill/>
          </a:ln>
        </p:spPr>
      </p:pic>
      <p:pic>
        <p:nvPicPr>
          <p:cNvPr descr="Data Points Digital background" id="251" name="Google Shape;251;p31"/>
          <p:cNvPicPr preferRelativeResize="0"/>
          <p:nvPr>
            <p:ph idx="3" type="pic"/>
          </p:nvPr>
        </p:nvPicPr>
        <p:blipFill rotWithShape="1">
          <a:blip r:embed="rId4">
            <a:alphaModFix/>
          </a:blip>
          <a:srcRect b="41" l="0" r="0" t="42"/>
          <a:stretch/>
        </p:blipFill>
        <p:spPr>
          <a:xfrm>
            <a:off x="2290572" y="0"/>
            <a:ext cx="2290572" cy="2832354"/>
          </a:xfrm>
          <a:prstGeom prst="rect">
            <a:avLst/>
          </a:prstGeom>
          <a:solidFill>
            <a:schemeClr val="accent5"/>
          </a:solidFill>
          <a:ln>
            <a:noFill/>
          </a:ln>
        </p:spPr>
      </p:pic>
      <p:pic>
        <p:nvPicPr>
          <p:cNvPr descr="Digital Graph Screen" id="252" name="Google Shape;252;p31"/>
          <p:cNvPicPr preferRelativeResize="0"/>
          <p:nvPr>
            <p:ph idx="5" type="pic"/>
          </p:nvPr>
        </p:nvPicPr>
        <p:blipFill rotWithShape="1">
          <a:blip r:embed="rId5">
            <a:alphaModFix/>
          </a:blip>
          <a:srcRect b="41" l="0" r="0" t="42"/>
          <a:stretch/>
        </p:blipFill>
        <p:spPr>
          <a:xfrm>
            <a:off x="6853428" y="0"/>
            <a:ext cx="2290572" cy="2832354"/>
          </a:xfrm>
          <a:prstGeom prst="rect">
            <a:avLst/>
          </a:prstGeom>
          <a:solidFill>
            <a:schemeClr val="accent5"/>
          </a:solidFill>
          <a:ln>
            <a:noFill/>
          </a:ln>
        </p:spPr>
      </p:pic>
      <p:sp>
        <p:nvSpPr>
          <p:cNvPr id="253" name="Google Shape;253;p31"/>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254" name="Google Shape;254;p31"/>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255" name="Google Shape;255;p31"/>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pic>
        <p:nvPicPr>
          <p:cNvPr descr="A person drawing on a white board" id="256" name="Google Shape;256;p31"/>
          <p:cNvPicPr preferRelativeResize="0"/>
          <p:nvPr>
            <p:ph idx="4" type="pic"/>
          </p:nvPr>
        </p:nvPicPr>
        <p:blipFill rotWithShape="1">
          <a:blip r:embed="rId6">
            <a:alphaModFix/>
          </a:blip>
          <a:srcRect b="41" l="0" r="0" t="42"/>
          <a:stretch/>
        </p:blipFill>
        <p:spPr>
          <a:xfrm>
            <a:off x="4562856" y="0"/>
            <a:ext cx="2290572" cy="2832354"/>
          </a:xfrm>
          <a:prstGeom prst="rect">
            <a:avLst/>
          </a:prstGeom>
          <a:solidFill>
            <a:schemeClr val="accent5"/>
          </a:solidFill>
          <a:ln>
            <a:noFill/>
          </a:ln>
        </p:spPr>
      </p:pic>
      <p:sp>
        <p:nvSpPr>
          <p:cNvPr id="257" name="Google Shape;257;p31"/>
          <p:cNvSpPr txBox="1"/>
          <p:nvPr>
            <p:ph idx="4294967295" type="body"/>
          </p:nvPr>
        </p:nvSpPr>
        <p:spPr>
          <a:xfrm>
            <a:off x="3946922" y="3381375"/>
            <a:ext cx="4666059" cy="1172766"/>
          </a:xfrm>
          <a:prstGeom prst="rect">
            <a:avLst/>
          </a:prstGeom>
          <a:noFill/>
          <a:ln>
            <a:noFill/>
          </a:ln>
        </p:spPr>
        <p:txBody>
          <a:bodyPr anchorCtr="0" anchor="t" bIns="0" lIns="0" spcFirstLastPara="1" rIns="0" wrap="square" tIns="0">
            <a:normAutofit/>
          </a:bodyPr>
          <a:lstStyle/>
          <a:p>
            <a:pPr indent="0" lvl="0" marL="0" marR="0" rtl="0" algn="l">
              <a:lnSpc>
                <a:spcPct val="110000"/>
              </a:lnSpc>
              <a:spcBef>
                <a:spcPts val="0"/>
              </a:spcBef>
              <a:spcAft>
                <a:spcPts val="0"/>
              </a:spcAft>
              <a:buNone/>
            </a:pPr>
            <a:r>
              <a:rPr b="0" i="0" lang="en" sz="1500" u="none" cap="none" strike="noStrike">
                <a:solidFill>
                  <a:schemeClr val="lt1"/>
                </a:solidFill>
                <a:latin typeface="Gill Sans"/>
                <a:ea typeface="Gill Sans"/>
                <a:cs typeface="Gill Sans"/>
                <a:sym typeface="Gill Sans"/>
              </a:rPr>
              <a:t>I believe the world needs more people who advocate for those in need. Let’s build systems that encourage people to stand for what they believe in to influence others to make better and more empathic decisions.</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32"/>
          <p:cNvSpPr txBox="1"/>
          <p:nvPr>
            <p:ph type="title"/>
          </p:nvPr>
        </p:nvSpPr>
        <p:spPr>
          <a:xfrm>
            <a:off x="413148" y="411956"/>
            <a:ext cx="2674143" cy="1498391"/>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Agenda</a:t>
            </a:r>
            <a:endParaRPr/>
          </a:p>
        </p:txBody>
      </p:sp>
      <p:sp>
        <p:nvSpPr>
          <p:cNvPr id="263" name="Google Shape;263;p32"/>
          <p:cNvSpPr txBox="1"/>
          <p:nvPr>
            <p:ph idx="1" type="body"/>
          </p:nvPr>
        </p:nvSpPr>
        <p:spPr>
          <a:xfrm>
            <a:off x="413147" y="2007980"/>
            <a:ext cx="3167954" cy="2561639"/>
          </a:xfrm>
          <a:prstGeom prst="rect">
            <a:avLst/>
          </a:prstGeom>
          <a:noFill/>
          <a:ln>
            <a:noFill/>
          </a:ln>
        </p:spPr>
        <p:txBody>
          <a:bodyPr anchorCtr="0" anchor="t" bIns="0" lIns="0" spcFirstLastPara="1" rIns="0" wrap="square" tIns="0">
            <a:noAutofit/>
          </a:bodyPr>
          <a:lstStyle/>
          <a:p>
            <a:pPr indent="-247650" lvl="0" marL="254000" rtl="0" algn="l">
              <a:lnSpc>
                <a:spcPct val="110000"/>
              </a:lnSpc>
              <a:spcBef>
                <a:spcPts val="0"/>
              </a:spcBef>
              <a:spcAft>
                <a:spcPts val="0"/>
              </a:spcAft>
              <a:buClr>
                <a:schemeClr val="lt1"/>
              </a:buClr>
              <a:buSzPts val="1500"/>
              <a:buFont typeface="Arial"/>
              <a:buChar char="•"/>
            </a:pPr>
            <a:r>
              <a:rPr lang="en"/>
              <a:t>What does Advocacy Look Like?</a:t>
            </a:r>
            <a:endParaRPr/>
          </a:p>
          <a:p>
            <a:pPr indent="-247650" lvl="0" marL="254000" rtl="0" algn="l">
              <a:lnSpc>
                <a:spcPct val="110000"/>
              </a:lnSpc>
              <a:spcBef>
                <a:spcPts val="1400"/>
              </a:spcBef>
              <a:spcAft>
                <a:spcPts val="0"/>
              </a:spcAft>
              <a:buClr>
                <a:schemeClr val="lt1"/>
              </a:buClr>
              <a:buSzPts val="1500"/>
              <a:buFont typeface="Arial"/>
              <a:buChar char="•"/>
            </a:pPr>
            <a:r>
              <a:rPr lang="en"/>
              <a:t>Dynamics</a:t>
            </a:r>
            <a:endParaRPr/>
          </a:p>
          <a:p>
            <a:pPr indent="-247650" lvl="0" marL="254000" rtl="0" algn="l">
              <a:lnSpc>
                <a:spcPct val="110000"/>
              </a:lnSpc>
              <a:spcBef>
                <a:spcPts val="1400"/>
              </a:spcBef>
              <a:spcAft>
                <a:spcPts val="0"/>
              </a:spcAft>
              <a:buClr>
                <a:schemeClr val="lt1"/>
              </a:buClr>
              <a:buSzPts val="1500"/>
              <a:buFont typeface="Arial"/>
              <a:buChar char="•"/>
            </a:pPr>
            <a:r>
              <a:rPr lang="en"/>
              <a:t>Four Perspectives</a:t>
            </a:r>
            <a:endParaRPr/>
          </a:p>
          <a:p>
            <a:pPr indent="-247650" lvl="0" marL="254000" rtl="0" algn="l">
              <a:lnSpc>
                <a:spcPct val="110000"/>
              </a:lnSpc>
              <a:spcBef>
                <a:spcPts val="1400"/>
              </a:spcBef>
              <a:spcAft>
                <a:spcPts val="0"/>
              </a:spcAft>
              <a:buClr>
                <a:schemeClr val="lt1"/>
              </a:buClr>
              <a:buSzPts val="1500"/>
              <a:buFont typeface="Arial"/>
              <a:buChar char="•"/>
            </a:pPr>
            <a:r>
              <a:rPr lang="en"/>
              <a:t>Avoid Defensiveness</a:t>
            </a:r>
            <a:endParaRPr/>
          </a:p>
          <a:p>
            <a:pPr indent="-247650" lvl="0" marL="254000" rtl="0" algn="l">
              <a:lnSpc>
                <a:spcPct val="110000"/>
              </a:lnSpc>
              <a:spcBef>
                <a:spcPts val="1400"/>
              </a:spcBef>
              <a:spcAft>
                <a:spcPts val="0"/>
              </a:spcAft>
              <a:buClr>
                <a:schemeClr val="lt1"/>
              </a:buClr>
              <a:buSzPts val="1500"/>
              <a:buFont typeface="Arial"/>
              <a:buChar char="•"/>
            </a:pPr>
            <a:r>
              <a:rPr lang="en"/>
              <a:t>What’s at Risk?</a:t>
            </a:r>
            <a:endParaRPr/>
          </a:p>
        </p:txBody>
      </p:sp>
      <p:pic>
        <p:nvPicPr>
          <p:cNvPr id="264" name="Google Shape;264;p32"/>
          <p:cNvPicPr preferRelativeResize="0"/>
          <p:nvPr>
            <p:ph idx="2" type="pic"/>
          </p:nvPr>
        </p:nvPicPr>
        <p:blipFill rotWithShape="1">
          <a:blip r:embed="rId3">
            <a:alphaModFix/>
          </a:blip>
          <a:srcRect b="0" l="0" r="0" t="0"/>
          <a:stretch/>
        </p:blipFill>
        <p:spPr>
          <a:xfrm>
            <a:off x="3906696" y="1197578"/>
            <a:ext cx="2586300" cy="2586300"/>
          </a:xfrm>
          <a:prstGeom prst="ellipse">
            <a:avLst/>
          </a:prstGeom>
          <a:solidFill>
            <a:schemeClr val="accent5"/>
          </a:solidFill>
          <a:ln>
            <a:noFill/>
          </a:ln>
        </p:spPr>
      </p:pic>
      <p:pic>
        <p:nvPicPr>
          <p:cNvPr id="265" name="Google Shape;265;p32"/>
          <p:cNvPicPr preferRelativeResize="0"/>
          <p:nvPr>
            <p:ph idx="3" type="pic"/>
          </p:nvPr>
        </p:nvPicPr>
        <p:blipFill rotWithShape="1">
          <a:blip r:embed="rId4">
            <a:alphaModFix/>
          </a:blip>
          <a:srcRect b="0" l="0" r="0" t="0"/>
          <a:stretch/>
        </p:blipFill>
        <p:spPr>
          <a:xfrm>
            <a:off x="6688931" y="447294"/>
            <a:ext cx="1697700" cy="1697700"/>
          </a:xfrm>
          <a:prstGeom prst="ellipse">
            <a:avLst/>
          </a:prstGeom>
          <a:solidFill>
            <a:schemeClr val="accent5"/>
          </a:solidFill>
          <a:ln>
            <a:noFill/>
          </a:ln>
        </p:spPr>
      </p:pic>
      <p:pic>
        <p:nvPicPr>
          <p:cNvPr id="266" name="Google Shape;266;p32"/>
          <p:cNvPicPr preferRelativeResize="0"/>
          <p:nvPr>
            <p:ph idx="4" type="pic"/>
          </p:nvPr>
        </p:nvPicPr>
        <p:blipFill rotWithShape="1">
          <a:blip r:embed="rId5">
            <a:alphaModFix/>
          </a:blip>
          <a:srcRect b="0" l="0" r="0" t="0"/>
          <a:stretch/>
        </p:blipFill>
        <p:spPr>
          <a:xfrm>
            <a:off x="6818709" y="2493550"/>
            <a:ext cx="2202600" cy="2202600"/>
          </a:xfrm>
          <a:prstGeom prst="ellipse">
            <a:avLst/>
          </a:prstGeom>
          <a:solidFill>
            <a:schemeClr val="accent5"/>
          </a:solidFill>
          <a:ln>
            <a:noFill/>
          </a:ln>
        </p:spPr>
      </p:pic>
      <p:sp>
        <p:nvSpPr>
          <p:cNvPr id="267" name="Google Shape;267;p32"/>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268" name="Google Shape;268;p32"/>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269" name="Google Shape;269;p32"/>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3" name="Shape 273"/>
        <p:cNvGrpSpPr/>
        <p:nvPr/>
      </p:nvGrpSpPr>
      <p:grpSpPr>
        <a:xfrm>
          <a:off x="0" y="0"/>
          <a:ext cx="0" cy="0"/>
          <a:chOff x="0" y="0"/>
          <a:chExt cx="0" cy="0"/>
        </a:xfrm>
      </p:grpSpPr>
      <p:sp>
        <p:nvSpPr>
          <p:cNvPr id="274" name="Google Shape;274;p33"/>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275" name="Google Shape;275;p33"/>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marR="0" rtl="0" algn="l">
              <a:lnSpc>
                <a:spcPct val="110000"/>
              </a:lnSpc>
              <a:spcBef>
                <a:spcPts val="0"/>
              </a:spcBef>
              <a:spcAft>
                <a:spcPts val="0"/>
              </a:spcAft>
              <a:buClr>
                <a:schemeClr val="lt1"/>
              </a:buClr>
              <a:buSzPts val="1500"/>
              <a:buFont typeface="Arial"/>
              <a:buChar char="•"/>
            </a:pPr>
            <a:r>
              <a:rPr lang="en" sz="1500"/>
              <a:t>Leading a Movement</a:t>
            </a:r>
            <a:endParaRPr sz="1500"/>
          </a:p>
        </p:txBody>
      </p:sp>
      <p:pic>
        <p:nvPicPr>
          <p:cNvPr descr="Image: Jacob Blake Sr. speaks at the \&quot;Get Your Knee Off Our Necks\&quot; Commitment March on Washington 2020 in support of racial justice in Washington - nbcnews.com" id="276" name="Google Shape;276;p33"/>
          <p:cNvPicPr preferRelativeResize="0"/>
          <p:nvPr/>
        </p:nvPicPr>
        <p:blipFill rotWithShape="1">
          <a:blip r:embed="rId3">
            <a:alphaModFix/>
          </a:blip>
          <a:srcRect b="0" l="0" r="0" t="0"/>
          <a:stretch/>
        </p:blipFill>
        <p:spPr>
          <a:xfrm>
            <a:off x="4274103" y="1584899"/>
            <a:ext cx="4286966" cy="2690635"/>
          </a:xfrm>
          <a:prstGeom prst="rect">
            <a:avLst/>
          </a:prstGeom>
          <a:noFill/>
          <a:ln>
            <a:noFill/>
          </a:ln>
        </p:spPr>
      </p:pic>
      <p:sp>
        <p:nvSpPr>
          <p:cNvPr id="277" name="Google Shape;277;p33"/>
          <p:cNvSpPr txBox="1"/>
          <p:nvPr/>
        </p:nvSpPr>
        <p:spPr>
          <a:xfrm>
            <a:off x="4251960" y="4330337"/>
            <a:ext cx="43092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https://www.nbcnews.com/news/us-news/summer-digital-protest-how-2020-became-summer-activism-both-online-n1241001</a:t>
            </a:r>
            <a:endParaRPr sz="600">
              <a:latin typeface="Gill Sans"/>
              <a:ea typeface="Gill Sans"/>
              <a:cs typeface="Gill Sans"/>
              <a:sym typeface="Gill Sans"/>
            </a:endParaRPr>
          </a:p>
        </p:txBody>
      </p:sp>
      <p:sp>
        <p:nvSpPr>
          <p:cNvPr id="278" name="Google Shape;278;p33"/>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79" name="Google Shape;279;p33"/>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280" name="Google Shape;280;p33"/>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34"/>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286" name="Google Shape;286;p34"/>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rtl="0" algn="l">
              <a:lnSpc>
                <a:spcPct val="110000"/>
              </a:lnSpc>
              <a:spcBef>
                <a:spcPts val="0"/>
              </a:spcBef>
              <a:spcAft>
                <a:spcPts val="0"/>
              </a:spcAft>
              <a:buClr>
                <a:schemeClr val="lt1"/>
              </a:buClr>
              <a:buSzPts val="1500"/>
              <a:buChar char="•"/>
            </a:pPr>
            <a:r>
              <a:rPr lang="en"/>
              <a:t>Leading a Movement</a:t>
            </a:r>
            <a:endParaRPr/>
          </a:p>
          <a:p>
            <a:pPr indent="-171450" lvl="0" marL="177800" rtl="0" algn="l">
              <a:lnSpc>
                <a:spcPct val="110000"/>
              </a:lnSpc>
              <a:spcBef>
                <a:spcPts val="1400"/>
              </a:spcBef>
              <a:spcAft>
                <a:spcPts val="0"/>
              </a:spcAft>
              <a:buClr>
                <a:schemeClr val="lt1"/>
              </a:buClr>
              <a:buSzPts val="1500"/>
              <a:buChar char="•"/>
            </a:pPr>
            <a:r>
              <a:rPr lang="en"/>
              <a:t>Court Litigation </a:t>
            </a:r>
            <a:endParaRPr/>
          </a:p>
        </p:txBody>
      </p:sp>
      <p:sp>
        <p:nvSpPr>
          <p:cNvPr id="287" name="Google Shape;287;p34"/>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288" name="Google Shape;288;p34"/>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289" name="Google Shape;289;p34"/>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290" name="Google Shape;290;p34"/>
          <p:cNvSpPr txBox="1"/>
          <p:nvPr/>
        </p:nvSpPr>
        <p:spPr>
          <a:xfrm>
            <a:off x="3776749" y="4330325"/>
            <a:ext cx="47844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https://www.forbes.com/sites/kimelsesser/2018/10/01/female-lawyers-face-widespread-gender-bias-according-to-new-study/?sh=4fdee6f74b55</a:t>
            </a:r>
            <a:endParaRPr sz="600">
              <a:latin typeface="Gill Sans"/>
              <a:ea typeface="Gill Sans"/>
              <a:cs typeface="Gill Sans"/>
              <a:sym typeface="Gill Sans"/>
            </a:endParaRPr>
          </a:p>
        </p:txBody>
      </p:sp>
      <p:pic>
        <p:nvPicPr>
          <p:cNvPr descr="Female lawyers still suffer significant gender bias at work according to a new study. (Photo:... [+] Getty/Royalty Free)." id="291" name="Google Shape;291;p34"/>
          <p:cNvPicPr preferRelativeResize="0"/>
          <p:nvPr/>
        </p:nvPicPr>
        <p:blipFill rotWithShape="1">
          <a:blip r:embed="rId3">
            <a:alphaModFix/>
          </a:blip>
          <a:srcRect b="0" l="0" r="0" t="0"/>
          <a:stretch/>
        </p:blipFill>
        <p:spPr>
          <a:xfrm>
            <a:off x="4372700" y="1584899"/>
            <a:ext cx="4118157" cy="2745438"/>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35"/>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297" name="Google Shape;297;p35"/>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rtl="0" algn="l">
              <a:lnSpc>
                <a:spcPct val="110000"/>
              </a:lnSpc>
              <a:spcBef>
                <a:spcPts val="0"/>
              </a:spcBef>
              <a:spcAft>
                <a:spcPts val="0"/>
              </a:spcAft>
              <a:buClr>
                <a:schemeClr val="lt1"/>
              </a:buClr>
              <a:buSzPts val="1500"/>
              <a:buChar char="•"/>
            </a:pPr>
            <a:r>
              <a:rPr lang="en"/>
              <a:t>Leading a Movement</a:t>
            </a:r>
            <a:endParaRPr/>
          </a:p>
          <a:p>
            <a:pPr indent="-171450" lvl="0" marL="177800" rtl="0" algn="l">
              <a:lnSpc>
                <a:spcPct val="110000"/>
              </a:lnSpc>
              <a:spcBef>
                <a:spcPts val="1400"/>
              </a:spcBef>
              <a:spcAft>
                <a:spcPts val="0"/>
              </a:spcAft>
              <a:buClr>
                <a:schemeClr val="lt1"/>
              </a:buClr>
              <a:buSzPts val="1500"/>
              <a:buChar char="•"/>
            </a:pPr>
            <a:r>
              <a:rPr lang="en"/>
              <a:t>Court Litigation</a:t>
            </a:r>
            <a:endParaRPr/>
          </a:p>
          <a:p>
            <a:pPr indent="-171450" lvl="0" marL="177800" rtl="0" algn="l">
              <a:lnSpc>
                <a:spcPct val="110000"/>
              </a:lnSpc>
              <a:spcBef>
                <a:spcPts val="1400"/>
              </a:spcBef>
              <a:spcAft>
                <a:spcPts val="0"/>
              </a:spcAft>
              <a:buClr>
                <a:schemeClr val="lt1"/>
              </a:buClr>
              <a:buSzPts val="1500"/>
              <a:buChar char="•"/>
            </a:pPr>
            <a:r>
              <a:rPr lang="en"/>
              <a:t>Conversation Around the Dinner Table</a:t>
            </a:r>
            <a:endParaRPr/>
          </a:p>
        </p:txBody>
      </p:sp>
      <p:sp>
        <p:nvSpPr>
          <p:cNvPr id="298" name="Google Shape;298;p35"/>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299" name="Google Shape;299;p35"/>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00" name="Google Shape;300;p35"/>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01" name="Google Shape;301;p35"/>
          <p:cNvSpPr txBox="1"/>
          <p:nvPr/>
        </p:nvSpPr>
        <p:spPr>
          <a:xfrm>
            <a:off x="4251960" y="4330337"/>
            <a:ext cx="43092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https://www.momlifetv.com/moms-of-teens/family-friends-relationships/bring-family-back-dinner-table/</a:t>
            </a:r>
            <a:endParaRPr sz="600">
              <a:latin typeface="Gill Sans"/>
              <a:ea typeface="Gill Sans"/>
              <a:cs typeface="Gill Sans"/>
              <a:sym typeface="Gill Sans"/>
            </a:endParaRPr>
          </a:p>
        </p:txBody>
      </p:sp>
      <p:pic>
        <p:nvPicPr>
          <p:cNvPr descr="Sit down to a family dinner" id="302" name="Google Shape;302;p35"/>
          <p:cNvPicPr preferRelativeResize="0"/>
          <p:nvPr/>
        </p:nvPicPr>
        <p:blipFill rotWithShape="1">
          <a:blip r:embed="rId3">
            <a:alphaModFix/>
          </a:blip>
          <a:srcRect b="0" l="0" r="0" t="0"/>
          <a:stretch/>
        </p:blipFill>
        <p:spPr>
          <a:xfrm>
            <a:off x="3915275" y="1584900"/>
            <a:ext cx="4588650" cy="274542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36"/>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308" name="Google Shape;308;p36"/>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rtl="0" algn="l">
              <a:lnSpc>
                <a:spcPct val="110000"/>
              </a:lnSpc>
              <a:spcBef>
                <a:spcPts val="0"/>
              </a:spcBef>
              <a:spcAft>
                <a:spcPts val="0"/>
              </a:spcAft>
              <a:buClr>
                <a:schemeClr val="lt1"/>
              </a:buClr>
              <a:buSzPts val="1500"/>
              <a:buChar char="•"/>
            </a:pPr>
            <a:r>
              <a:rPr lang="en"/>
              <a:t>Leading a Movement</a:t>
            </a:r>
            <a:endParaRPr/>
          </a:p>
          <a:p>
            <a:pPr indent="-171450" lvl="0" marL="177800" rtl="0" algn="l">
              <a:lnSpc>
                <a:spcPct val="110000"/>
              </a:lnSpc>
              <a:spcBef>
                <a:spcPts val="1400"/>
              </a:spcBef>
              <a:spcAft>
                <a:spcPts val="0"/>
              </a:spcAft>
              <a:buClr>
                <a:schemeClr val="lt1"/>
              </a:buClr>
              <a:buSzPts val="1500"/>
              <a:buChar char="•"/>
            </a:pPr>
            <a:r>
              <a:rPr lang="en"/>
              <a:t>Court Litigation</a:t>
            </a:r>
            <a:endParaRPr/>
          </a:p>
          <a:p>
            <a:pPr indent="-171450" lvl="0" marL="177800" rtl="0" algn="l">
              <a:lnSpc>
                <a:spcPct val="110000"/>
              </a:lnSpc>
              <a:spcBef>
                <a:spcPts val="1400"/>
              </a:spcBef>
              <a:spcAft>
                <a:spcPts val="0"/>
              </a:spcAft>
              <a:buClr>
                <a:schemeClr val="lt1"/>
              </a:buClr>
              <a:buSzPts val="1500"/>
              <a:buChar char="•"/>
            </a:pPr>
            <a:r>
              <a:rPr lang="en"/>
              <a:t>Conversation Around the Dinner Table</a:t>
            </a:r>
            <a:endParaRPr/>
          </a:p>
          <a:p>
            <a:pPr indent="-171450" lvl="0" marL="177800" rtl="0" algn="l">
              <a:lnSpc>
                <a:spcPct val="110000"/>
              </a:lnSpc>
              <a:spcBef>
                <a:spcPts val="1400"/>
              </a:spcBef>
              <a:spcAft>
                <a:spcPts val="0"/>
              </a:spcAft>
              <a:buClr>
                <a:schemeClr val="lt1"/>
              </a:buClr>
              <a:buSzPts val="1500"/>
              <a:buChar char="•"/>
            </a:pPr>
            <a:r>
              <a:rPr lang="en"/>
              <a:t>Speaking out at a Social Gathering</a:t>
            </a:r>
            <a:endParaRPr/>
          </a:p>
        </p:txBody>
      </p:sp>
      <p:sp>
        <p:nvSpPr>
          <p:cNvPr id="309" name="Google Shape;309;p36"/>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310" name="Google Shape;310;p36"/>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11" name="Google Shape;311;p36"/>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12" name="Google Shape;312;p36"/>
          <p:cNvSpPr txBox="1"/>
          <p:nvPr/>
        </p:nvSpPr>
        <p:spPr>
          <a:xfrm>
            <a:off x="4251960" y="4330337"/>
            <a:ext cx="43092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https://www.istockphoto.com/photo/fairplay-before-the-game-gm889731020-246628563</a:t>
            </a:r>
            <a:endParaRPr sz="600">
              <a:latin typeface="Gill Sans"/>
              <a:ea typeface="Gill Sans"/>
              <a:cs typeface="Gill Sans"/>
              <a:sym typeface="Gill Sans"/>
            </a:endParaRPr>
          </a:p>
        </p:txBody>
      </p:sp>
      <p:pic>
        <p:nvPicPr>
          <p:cNvPr descr="Fairplay before the game Group of men, playing soccer outdoors on the urban field, greeting before the game. friends playing sports stock pictures, royalty-free photos &amp; images" id="313" name="Google Shape;313;p36"/>
          <p:cNvPicPr preferRelativeResize="0"/>
          <p:nvPr/>
        </p:nvPicPr>
        <p:blipFill rotWithShape="1">
          <a:blip r:embed="rId3">
            <a:alphaModFix/>
          </a:blip>
          <a:srcRect b="0" l="0" r="0" t="0"/>
          <a:stretch/>
        </p:blipFill>
        <p:spPr>
          <a:xfrm>
            <a:off x="4403882" y="1584899"/>
            <a:ext cx="4111061" cy="2740707"/>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7" name="Shape 317"/>
        <p:cNvGrpSpPr/>
        <p:nvPr/>
      </p:nvGrpSpPr>
      <p:grpSpPr>
        <a:xfrm>
          <a:off x="0" y="0"/>
          <a:ext cx="0" cy="0"/>
          <a:chOff x="0" y="0"/>
          <a:chExt cx="0" cy="0"/>
        </a:xfrm>
      </p:grpSpPr>
      <p:sp>
        <p:nvSpPr>
          <p:cNvPr id="318" name="Google Shape;318;p37"/>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319" name="Google Shape;319;p37"/>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rtl="0" algn="l">
              <a:lnSpc>
                <a:spcPct val="110000"/>
              </a:lnSpc>
              <a:spcBef>
                <a:spcPts val="0"/>
              </a:spcBef>
              <a:spcAft>
                <a:spcPts val="0"/>
              </a:spcAft>
              <a:buClr>
                <a:schemeClr val="lt1"/>
              </a:buClr>
              <a:buSzPts val="1500"/>
              <a:buChar char="•"/>
            </a:pPr>
            <a:r>
              <a:rPr lang="en"/>
              <a:t>Leading a Movement</a:t>
            </a:r>
            <a:endParaRPr/>
          </a:p>
          <a:p>
            <a:pPr indent="-171450" lvl="0" marL="177800" rtl="0" algn="l">
              <a:lnSpc>
                <a:spcPct val="110000"/>
              </a:lnSpc>
              <a:spcBef>
                <a:spcPts val="1400"/>
              </a:spcBef>
              <a:spcAft>
                <a:spcPts val="0"/>
              </a:spcAft>
              <a:buClr>
                <a:schemeClr val="lt1"/>
              </a:buClr>
              <a:buSzPts val="1500"/>
              <a:buChar char="•"/>
            </a:pPr>
            <a:r>
              <a:rPr lang="en"/>
              <a:t>Court Litigation</a:t>
            </a:r>
            <a:endParaRPr/>
          </a:p>
          <a:p>
            <a:pPr indent="-171450" lvl="0" marL="177800" rtl="0" algn="l">
              <a:lnSpc>
                <a:spcPct val="110000"/>
              </a:lnSpc>
              <a:spcBef>
                <a:spcPts val="1400"/>
              </a:spcBef>
              <a:spcAft>
                <a:spcPts val="0"/>
              </a:spcAft>
              <a:buClr>
                <a:schemeClr val="lt1"/>
              </a:buClr>
              <a:buSzPts val="1500"/>
              <a:buChar char="•"/>
            </a:pPr>
            <a:r>
              <a:rPr lang="en"/>
              <a:t>Conversation Around the Dinner Table</a:t>
            </a:r>
            <a:endParaRPr/>
          </a:p>
          <a:p>
            <a:pPr indent="-171450" lvl="0" marL="177800" rtl="0" algn="l">
              <a:lnSpc>
                <a:spcPct val="110000"/>
              </a:lnSpc>
              <a:spcBef>
                <a:spcPts val="1400"/>
              </a:spcBef>
              <a:spcAft>
                <a:spcPts val="0"/>
              </a:spcAft>
              <a:buClr>
                <a:schemeClr val="lt1"/>
              </a:buClr>
              <a:buSzPts val="1500"/>
              <a:buChar char="•"/>
            </a:pPr>
            <a:r>
              <a:rPr lang="en"/>
              <a:t>Speaking out at a Social Gathering</a:t>
            </a:r>
            <a:endParaRPr/>
          </a:p>
          <a:p>
            <a:pPr indent="-171450" lvl="0" marL="177800" rtl="0" algn="l">
              <a:lnSpc>
                <a:spcPct val="110000"/>
              </a:lnSpc>
              <a:spcBef>
                <a:spcPts val="1400"/>
              </a:spcBef>
              <a:spcAft>
                <a:spcPts val="0"/>
              </a:spcAft>
              <a:buClr>
                <a:schemeClr val="lt1"/>
              </a:buClr>
              <a:buSzPts val="1500"/>
              <a:buChar char="•"/>
            </a:pPr>
            <a:r>
              <a:rPr lang="en"/>
              <a:t>Political Discourse </a:t>
            </a:r>
            <a:endParaRPr/>
          </a:p>
        </p:txBody>
      </p:sp>
      <p:sp>
        <p:nvSpPr>
          <p:cNvPr id="320" name="Google Shape;320;p37"/>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321" name="Google Shape;321;p37"/>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22" name="Google Shape;322;p37"/>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23" name="Google Shape;323;p37"/>
          <p:cNvSpPr txBox="1"/>
          <p:nvPr/>
        </p:nvSpPr>
        <p:spPr>
          <a:xfrm>
            <a:off x="4251960" y="4330337"/>
            <a:ext cx="43092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https://www.bustle.com/articles/130400-why-i-started-attending-city-council-meetings</a:t>
            </a:r>
            <a:endParaRPr sz="600">
              <a:latin typeface="Gill Sans"/>
              <a:ea typeface="Gill Sans"/>
              <a:cs typeface="Gill Sans"/>
              <a:sym typeface="Gill Sans"/>
            </a:endParaRPr>
          </a:p>
        </p:txBody>
      </p:sp>
      <p:pic>
        <p:nvPicPr>
          <p:cNvPr descr="A person standing in front of a group of people at a political council meeting." id="324" name="Google Shape;324;p37"/>
          <p:cNvPicPr preferRelativeResize="0"/>
          <p:nvPr/>
        </p:nvPicPr>
        <p:blipFill rotWithShape="1">
          <a:blip r:embed="rId3">
            <a:alphaModFix/>
          </a:blip>
          <a:srcRect b="0" l="0" r="0" t="0"/>
          <a:stretch/>
        </p:blipFill>
        <p:spPr>
          <a:xfrm>
            <a:off x="4373390" y="1584899"/>
            <a:ext cx="4120732" cy="2745438"/>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38"/>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 does Advocacy look like?</a:t>
            </a:r>
            <a:endParaRPr/>
          </a:p>
        </p:txBody>
      </p:sp>
      <p:sp>
        <p:nvSpPr>
          <p:cNvPr id="330" name="Google Shape;330;p38"/>
          <p:cNvSpPr txBox="1"/>
          <p:nvPr>
            <p:ph idx="1" type="body"/>
          </p:nvPr>
        </p:nvSpPr>
        <p:spPr>
          <a:xfrm>
            <a:off x="413147" y="1584899"/>
            <a:ext cx="3531835" cy="2984719"/>
          </a:xfrm>
          <a:prstGeom prst="rect">
            <a:avLst/>
          </a:prstGeom>
          <a:noFill/>
          <a:ln>
            <a:noFill/>
          </a:ln>
        </p:spPr>
        <p:txBody>
          <a:bodyPr anchorCtr="0" anchor="t" bIns="0" lIns="0" spcFirstLastPara="1" rIns="0" wrap="square" tIns="0">
            <a:noAutofit/>
          </a:bodyPr>
          <a:lstStyle/>
          <a:p>
            <a:pPr indent="-171450" lvl="0" marL="177800" rtl="0" algn="l">
              <a:lnSpc>
                <a:spcPct val="110000"/>
              </a:lnSpc>
              <a:spcBef>
                <a:spcPts val="0"/>
              </a:spcBef>
              <a:spcAft>
                <a:spcPts val="0"/>
              </a:spcAft>
              <a:buClr>
                <a:schemeClr val="lt1"/>
              </a:buClr>
              <a:buSzPts val="1500"/>
              <a:buChar char="•"/>
            </a:pPr>
            <a:r>
              <a:rPr lang="en"/>
              <a:t>Leading a Movement</a:t>
            </a:r>
            <a:endParaRPr/>
          </a:p>
          <a:p>
            <a:pPr indent="-171450" lvl="0" marL="177800" rtl="0" algn="l">
              <a:lnSpc>
                <a:spcPct val="110000"/>
              </a:lnSpc>
              <a:spcBef>
                <a:spcPts val="1400"/>
              </a:spcBef>
              <a:spcAft>
                <a:spcPts val="0"/>
              </a:spcAft>
              <a:buClr>
                <a:schemeClr val="lt1"/>
              </a:buClr>
              <a:buSzPts val="1500"/>
              <a:buChar char="•"/>
            </a:pPr>
            <a:r>
              <a:rPr lang="en"/>
              <a:t>Court Litigation</a:t>
            </a:r>
            <a:endParaRPr/>
          </a:p>
          <a:p>
            <a:pPr indent="-171450" lvl="0" marL="177800" rtl="0" algn="l">
              <a:lnSpc>
                <a:spcPct val="110000"/>
              </a:lnSpc>
              <a:spcBef>
                <a:spcPts val="1400"/>
              </a:spcBef>
              <a:spcAft>
                <a:spcPts val="0"/>
              </a:spcAft>
              <a:buClr>
                <a:schemeClr val="lt1"/>
              </a:buClr>
              <a:buSzPts val="1500"/>
              <a:buChar char="•"/>
            </a:pPr>
            <a:r>
              <a:rPr lang="en"/>
              <a:t>Conversation Around the Dinner Table</a:t>
            </a:r>
            <a:endParaRPr/>
          </a:p>
          <a:p>
            <a:pPr indent="-171450" lvl="0" marL="177800" rtl="0" algn="l">
              <a:lnSpc>
                <a:spcPct val="110000"/>
              </a:lnSpc>
              <a:spcBef>
                <a:spcPts val="1400"/>
              </a:spcBef>
              <a:spcAft>
                <a:spcPts val="0"/>
              </a:spcAft>
              <a:buClr>
                <a:schemeClr val="lt1"/>
              </a:buClr>
              <a:buSzPts val="1500"/>
              <a:buChar char="•"/>
            </a:pPr>
            <a:r>
              <a:rPr lang="en"/>
              <a:t>Speaking out at a Social Gathering</a:t>
            </a:r>
            <a:endParaRPr/>
          </a:p>
          <a:p>
            <a:pPr indent="-171450" lvl="0" marL="177800" rtl="0" algn="l">
              <a:lnSpc>
                <a:spcPct val="110000"/>
              </a:lnSpc>
              <a:spcBef>
                <a:spcPts val="1400"/>
              </a:spcBef>
              <a:spcAft>
                <a:spcPts val="0"/>
              </a:spcAft>
              <a:buClr>
                <a:schemeClr val="lt1"/>
              </a:buClr>
              <a:buSzPts val="1500"/>
              <a:buChar char="•"/>
            </a:pPr>
            <a:r>
              <a:rPr lang="en"/>
              <a:t>Political Discourse</a:t>
            </a:r>
            <a:endParaRPr/>
          </a:p>
          <a:p>
            <a:pPr indent="-171450" lvl="0" marL="177800" rtl="0" algn="l">
              <a:lnSpc>
                <a:spcPct val="110000"/>
              </a:lnSpc>
              <a:spcBef>
                <a:spcPts val="1400"/>
              </a:spcBef>
              <a:spcAft>
                <a:spcPts val="0"/>
              </a:spcAft>
              <a:buClr>
                <a:schemeClr val="lt1"/>
              </a:buClr>
              <a:buSzPts val="1500"/>
              <a:buChar char="•"/>
            </a:pPr>
            <a:r>
              <a:rPr lang="en"/>
              <a:t>Support and Accessibility</a:t>
            </a:r>
            <a:endParaRPr/>
          </a:p>
        </p:txBody>
      </p:sp>
      <p:sp>
        <p:nvSpPr>
          <p:cNvPr id="331" name="Google Shape;331;p38"/>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332" name="Google Shape;332;p38"/>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33" name="Google Shape;333;p38"/>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34" name="Google Shape;334;p38"/>
          <p:cNvSpPr txBox="1"/>
          <p:nvPr/>
        </p:nvSpPr>
        <p:spPr>
          <a:xfrm>
            <a:off x="4251960" y="4330337"/>
            <a:ext cx="4309200" cy="1617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i="0" lang="en" sz="600" u="none" cap="none" strike="noStrike">
                <a:solidFill>
                  <a:schemeClr val="lt1"/>
                </a:solidFill>
                <a:latin typeface="Gill Sans"/>
                <a:ea typeface="Gill Sans"/>
                <a:cs typeface="Gill Sans"/>
                <a:sym typeface="Gill Sans"/>
              </a:rPr>
              <a:t>https://www.datacoalition.org/pra-modernization/</a:t>
            </a:r>
            <a:endParaRPr sz="600">
              <a:latin typeface="Gill Sans"/>
              <a:ea typeface="Gill Sans"/>
              <a:cs typeface="Gill Sans"/>
              <a:sym typeface="Gill Sans"/>
            </a:endParaRPr>
          </a:p>
        </p:txBody>
      </p:sp>
      <p:pic>
        <p:nvPicPr>
          <p:cNvPr descr="A hand holding a sign above a pile of files&#10;" id="335" name="Google Shape;335;p38"/>
          <p:cNvPicPr preferRelativeResize="0"/>
          <p:nvPr/>
        </p:nvPicPr>
        <p:blipFill rotWithShape="1">
          <a:blip r:embed="rId3">
            <a:alphaModFix/>
          </a:blip>
          <a:srcRect b="0" l="0" r="0" t="0"/>
          <a:stretch/>
        </p:blipFill>
        <p:spPr>
          <a:xfrm>
            <a:off x="4402183" y="1580365"/>
            <a:ext cx="4126231" cy="2749972"/>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0" name="Shape 340"/>
        <p:cNvGrpSpPr/>
        <p:nvPr/>
      </p:nvGrpSpPr>
      <p:grpSpPr>
        <a:xfrm>
          <a:off x="0" y="0"/>
          <a:ext cx="0" cy="0"/>
          <a:chOff x="0" y="0"/>
          <a:chExt cx="0" cy="0"/>
        </a:xfrm>
      </p:grpSpPr>
      <p:sp>
        <p:nvSpPr>
          <p:cNvPr id="341" name="Google Shape;341;p39"/>
          <p:cNvSpPr txBox="1"/>
          <p:nvPr>
            <p:ph type="title"/>
          </p:nvPr>
        </p:nvSpPr>
        <p:spPr>
          <a:xfrm>
            <a:off x="413146" y="411956"/>
            <a:ext cx="8318700" cy="999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3600"/>
              <a:buFont typeface="Play"/>
              <a:buNone/>
            </a:pPr>
            <a:r>
              <a:rPr lang="en"/>
              <a:t>Dynamics of Advocacy</a:t>
            </a:r>
            <a:endParaRPr/>
          </a:p>
        </p:txBody>
      </p:sp>
      <p:grpSp>
        <p:nvGrpSpPr>
          <p:cNvPr id="342" name="Google Shape;342;p39"/>
          <p:cNvGrpSpPr/>
          <p:nvPr/>
        </p:nvGrpSpPr>
        <p:grpSpPr>
          <a:xfrm>
            <a:off x="3452012" y="927463"/>
            <a:ext cx="2239975" cy="3642155"/>
            <a:chOff x="4051820" y="0"/>
            <a:chExt cx="2986633" cy="4856207"/>
          </a:xfrm>
        </p:grpSpPr>
        <p:sp>
          <p:nvSpPr>
            <p:cNvPr id="343" name="Google Shape;343;p39"/>
            <p:cNvSpPr/>
            <p:nvPr/>
          </p:nvSpPr>
          <p:spPr>
            <a:xfrm>
              <a:off x="4701031" y="0"/>
              <a:ext cx="2337422" cy="2337778"/>
            </a:xfrm>
            <a:custGeom>
              <a:rect b="b" l="l" r="r" t="t"/>
              <a:pathLst>
                <a:path extrusionOk="0" h="120000" w="120000">
                  <a:moveTo>
                    <a:pt x="8412" y="60000"/>
                  </a:moveTo>
                  <a:lnTo>
                    <a:pt x="8412" y="60000"/>
                  </a:lnTo>
                  <a:cubicBezTo>
                    <a:pt x="8412" y="32962"/>
                    <a:pt x="29287" y="10511"/>
                    <a:pt x="56253" y="8547"/>
                  </a:cubicBezTo>
                  <a:cubicBezTo>
                    <a:pt x="83219" y="6583"/>
                    <a:pt x="107126" y="25773"/>
                    <a:pt x="111044" y="52526"/>
                  </a:cubicBezTo>
                  <a:cubicBezTo>
                    <a:pt x="114961" y="79279"/>
                    <a:pt x="97559" y="104517"/>
                    <a:pt x="71162" y="110367"/>
                  </a:cubicBezTo>
                  <a:lnTo>
                    <a:pt x="70593" y="118429"/>
                  </a:lnTo>
                  <a:lnTo>
                    <a:pt x="56830" y="104890"/>
                  </a:lnTo>
                  <a:lnTo>
                    <a:pt x="72706" y="88508"/>
                  </a:lnTo>
                  <a:lnTo>
                    <a:pt x="72145" y="96445"/>
                  </a:lnTo>
                  <a:cubicBezTo>
                    <a:pt x="90761" y="90240"/>
                    <a:pt x="101708" y="70999"/>
                    <a:pt x="97532" y="51824"/>
                  </a:cubicBezTo>
                  <a:cubicBezTo>
                    <a:pt x="93356" y="32649"/>
                    <a:pt x="75399" y="19705"/>
                    <a:pt x="55889" y="21805"/>
                  </a:cubicBezTo>
                  <a:cubicBezTo>
                    <a:pt x="36379" y="23906"/>
                    <a:pt x="21588" y="40375"/>
                    <a:pt x="21588" y="60000"/>
                  </a:cubicBezTo>
                  <a:close/>
                </a:path>
              </a:pathLst>
            </a:cu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4" name="Google Shape;344;p39"/>
            <p:cNvSpPr/>
            <p:nvPr/>
          </p:nvSpPr>
          <p:spPr>
            <a:xfrm>
              <a:off x="5217678" y="844008"/>
              <a:ext cx="1298860" cy="649275"/>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5" name="Google Shape;345;p39"/>
            <p:cNvSpPr txBox="1"/>
            <p:nvPr/>
          </p:nvSpPr>
          <p:spPr>
            <a:xfrm>
              <a:off x="5217678" y="844008"/>
              <a:ext cx="1298860" cy="649275"/>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Subject of Advocacy</a:t>
              </a:r>
              <a:endParaRPr sz="1100"/>
            </a:p>
          </p:txBody>
        </p:sp>
        <p:sp>
          <p:nvSpPr>
            <p:cNvPr id="346" name="Google Shape;346;p39"/>
            <p:cNvSpPr/>
            <p:nvPr/>
          </p:nvSpPr>
          <p:spPr>
            <a:xfrm>
              <a:off x="4051820" y="1343227"/>
              <a:ext cx="2337422" cy="2337778"/>
            </a:xfrm>
            <a:custGeom>
              <a:rect b="b" l="l" r="r" t="t"/>
              <a:pathLst>
                <a:path extrusionOk="0" h="120000" w="120000">
                  <a:moveTo>
                    <a:pt x="96481" y="23524"/>
                  </a:moveTo>
                  <a:lnTo>
                    <a:pt x="87165" y="32840"/>
                  </a:lnTo>
                  <a:cubicBezTo>
                    <a:pt x="75945" y="21617"/>
                    <a:pt x="58981" y="18448"/>
                    <a:pt x="44467" y="24865"/>
                  </a:cubicBezTo>
                  <a:cubicBezTo>
                    <a:pt x="29954" y="31283"/>
                    <a:pt x="20881" y="45964"/>
                    <a:pt x="21631" y="61816"/>
                  </a:cubicBezTo>
                  <a:cubicBezTo>
                    <a:pt x="22381" y="77668"/>
                    <a:pt x="32801" y="91427"/>
                    <a:pt x="47855" y="96445"/>
                  </a:cubicBezTo>
                  <a:lnTo>
                    <a:pt x="47294" y="88508"/>
                  </a:lnTo>
                  <a:lnTo>
                    <a:pt x="63170" y="104890"/>
                  </a:lnTo>
                  <a:lnTo>
                    <a:pt x="49407" y="118429"/>
                  </a:lnTo>
                  <a:lnTo>
                    <a:pt x="48838" y="110367"/>
                  </a:lnTo>
                  <a:lnTo>
                    <a:pt x="48838" y="110367"/>
                  </a:lnTo>
                  <a:cubicBezTo>
                    <a:pt x="27395" y="105615"/>
                    <a:pt x="11311" y="87806"/>
                    <a:pt x="8761" y="65990"/>
                  </a:cubicBezTo>
                  <a:cubicBezTo>
                    <a:pt x="6211" y="44174"/>
                    <a:pt x="17753" y="23136"/>
                    <a:pt x="37522" y="13566"/>
                  </a:cubicBezTo>
                  <a:cubicBezTo>
                    <a:pt x="57291" y="3995"/>
                    <a:pt x="80952" y="7992"/>
                    <a:pt x="96481" y="23524"/>
                  </a:cubicBezTo>
                  <a:close/>
                </a:path>
              </a:pathLst>
            </a:cu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7" name="Google Shape;347;p39"/>
            <p:cNvSpPr/>
            <p:nvPr/>
          </p:nvSpPr>
          <p:spPr>
            <a:xfrm>
              <a:off x="4571101" y="2195006"/>
              <a:ext cx="1298860" cy="649275"/>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48" name="Google Shape;348;p39"/>
            <p:cNvSpPr txBox="1"/>
            <p:nvPr/>
          </p:nvSpPr>
          <p:spPr>
            <a:xfrm>
              <a:off x="4571101" y="2195006"/>
              <a:ext cx="1298860" cy="649275"/>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Advocate</a:t>
              </a:r>
              <a:endParaRPr sz="1100"/>
            </a:p>
          </p:txBody>
        </p:sp>
        <p:sp>
          <p:nvSpPr>
            <p:cNvPr id="349" name="Google Shape;349;p39"/>
            <p:cNvSpPr/>
            <p:nvPr/>
          </p:nvSpPr>
          <p:spPr>
            <a:xfrm>
              <a:off x="4867394" y="2847194"/>
              <a:ext cx="2008208" cy="2009013"/>
            </a:xfrm>
            <a:prstGeom prst="blockArc">
              <a:avLst>
                <a:gd fmla="val 13500000" name="adj1"/>
                <a:gd fmla="val 10800000" name="adj2"/>
                <a:gd fmla="val 12740" name="adj3"/>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0" name="Google Shape;350;p39"/>
            <p:cNvSpPr/>
            <p:nvPr/>
          </p:nvSpPr>
          <p:spPr>
            <a:xfrm>
              <a:off x="5220751" y="3547945"/>
              <a:ext cx="1298860" cy="649275"/>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51" name="Google Shape;351;p39"/>
            <p:cNvSpPr txBox="1"/>
            <p:nvPr/>
          </p:nvSpPr>
          <p:spPr>
            <a:xfrm>
              <a:off x="5220751" y="3547945"/>
              <a:ext cx="1298860" cy="649275"/>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Target Audience</a:t>
              </a:r>
              <a:endParaRPr sz="1100"/>
            </a:p>
          </p:txBody>
        </p:sp>
      </p:grpSp>
      <p:sp>
        <p:nvSpPr>
          <p:cNvPr descr="Arrow labeled &quot;Power &amp; Influence&quot; pointing from &quot;Target Audience&quot; to &quot;Subject of Advocacy&quot;" id="352" name="Google Shape;352;p39"/>
          <p:cNvSpPr/>
          <p:nvPr/>
        </p:nvSpPr>
        <p:spPr>
          <a:xfrm flipH="1" rot="10800000">
            <a:off x="5754188" y="1216406"/>
            <a:ext cx="2246812" cy="2939338"/>
          </a:xfrm>
          <a:prstGeom prst="curvedLeftArrow">
            <a:avLst>
              <a:gd fmla="val 25000" name="adj1"/>
              <a:gd fmla="val 50000" name="adj2"/>
              <a:gd fmla="val 25000" name="adj3"/>
            </a:avLst>
          </a:prstGeom>
          <a:solidFill>
            <a:schemeClr val="accent5"/>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Power &amp; Influence&quot; pointing from &quot;Advocate&quot; to &quot;Target Audience&quot;" id="353" name="Google Shape;353;p39"/>
          <p:cNvSpPr/>
          <p:nvPr/>
        </p:nvSpPr>
        <p:spPr>
          <a:xfrm>
            <a:off x="5754188" y="2815046"/>
            <a:ext cx="1064624" cy="855617"/>
          </a:xfrm>
          <a:prstGeom prst="curvedLeftArrow">
            <a:avLst>
              <a:gd fmla="val 25000" name="adj1"/>
              <a:gd fmla="val 50000" name="adj2"/>
              <a:gd fmla="val 25000" name="adj3"/>
            </a:avLst>
          </a:prstGeom>
          <a:solidFill>
            <a:schemeClr val="accent5"/>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Empathy&quot; pointing from &quot;Advocate&quot; to &quot;Subject of Advocacy&quot;" id="354" name="Google Shape;354;p39"/>
          <p:cNvSpPr/>
          <p:nvPr/>
        </p:nvSpPr>
        <p:spPr>
          <a:xfrm flipH="1" rot="10800000">
            <a:off x="1521823" y="1216407"/>
            <a:ext cx="1809206" cy="1400993"/>
          </a:xfrm>
          <a:prstGeom prst="curvedRightArrow">
            <a:avLst>
              <a:gd fmla="val 25000" name="adj1"/>
              <a:gd fmla="val 50000" name="adj2"/>
              <a:gd fmla="val 25000" name="adj3"/>
            </a:avLst>
          </a:prstGeom>
          <a:solidFill>
            <a:schemeClr val="accent2"/>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Empathy&quot; pointing from &quot;Advocate&quot; to &quot;Target Audience&quot;" id="355" name="Google Shape;355;p39"/>
          <p:cNvSpPr/>
          <p:nvPr/>
        </p:nvSpPr>
        <p:spPr>
          <a:xfrm>
            <a:off x="1521823" y="2815046"/>
            <a:ext cx="1809206" cy="1400992"/>
          </a:xfrm>
          <a:prstGeom prst="curvedRightArrow">
            <a:avLst>
              <a:gd fmla="val 25000" name="adj1"/>
              <a:gd fmla="val 50000" name="adj2"/>
              <a:gd fmla="val 25000" name="adj3"/>
            </a:avLst>
          </a:prstGeom>
          <a:solidFill>
            <a:schemeClr val="accent2"/>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356" name="Google Shape;356;p39"/>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57" name="Google Shape;357;p39"/>
          <p:cNvSpPr txBox="1"/>
          <p:nvPr/>
        </p:nvSpPr>
        <p:spPr>
          <a:xfrm>
            <a:off x="1149532" y="2397035"/>
            <a:ext cx="2246812" cy="484748"/>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b="0" i="0" lang="en" sz="2700" u="none" cap="none" strike="noStrike">
                <a:solidFill>
                  <a:schemeClr val="lt1"/>
                </a:solidFill>
                <a:latin typeface="Gill Sans"/>
                <a:ea typeface="Gill Sans"/>
                <a:cs typeface="Gill Sans"/>
                <a:sym typeface="Gill Sans"/>
              </a:rPr>
              <a:t>Empathy</a:t>
            </a:r>
            <a:endParaRPr sz="1100"/>
          </a:p>
        </p:txBody>
      </p:sp>
      <p:sp>
        <p:nvSpPr>
          <p:cNvPr id="358" name="Google Shape;358;p39"/>
          <p:cNvSpPr txBox="1"/>
          <p:nvPr/>
        </p:nvSpPr>
        <p:spPr>
          <a:xfrm>
            <a:off x="5753195" y="2298417"/>
            <a:ext cx="1953890" cy="900247"/>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2700" u="none" cap="none" strike="noStrike">
                <a:solidFill>
                  <a:schemeClr val="lt1"/>
                </a:solidFill>
                <a:latin typeface="Gill Sans"/>
                <a:ea typeface="Gill Sans"/>
                <a:cs typeface="Gill Sans"/>
                <a:sym typeface="Gill Sans"/>
              </a:rPr>
              <a:t>Power &amp; Influence</a:t>
            </a:r>
            <a:endParaRPr sz="1100"/>
          </a:p>
        </p:txBody>
      </p:sp>
      <p:sp>
        <p:nvSpPr>
          <p:cNvPr id="359" name="Google Shape;359;p39"/>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60" name="Google Shape;360;p39"/>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361" name="Google Shape;361;p39"/>
          <p:cNvSpPr/>
          <p:nvPr/>
        </p:nvSpPr>
        <p:spPr>
          <a:xfrm>
            <a:off x="3221831" y="0"/>
            <a:ext cx="270000" cy="205978"/>
          </a:xfrm>
          <a:custGeom>
            <a:rect b="b" l="l" r="r" t="t"/>
            <a:pathLst>
              <a:path extrusionOk="0" h="274638" w="360000">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nvGrpSpPr>
          <p:cNvPr id="362" name="Google Shape;362;p39"/>
          <p:cNvGrpSpPr/>
          <p:nvPr/>
        </p:nvGrpSpPr>
        <p:grpSpPr>
          <a:xfrm>
            <a:off x="7759878" y="1374864"/>
            <a:ext cx="1242535" cy="1242535"/>
            <a:chOff x="10112258" y="2147095"/>
            <a:chExt cx="1656714" cy="1656714"/>
          </a:xfrm>
        </p:grpSpPr>
        <p:sp>
          <p:nvSpPr>
            <p:cNvPr id="363" name="Google Shape;363;p39"/>
            <p:cNvSpPr/>
            <p:nvPr/>
          </p:nvSpPr>
          <p:spPr>
            <a:xfrm rot="8100000">
              <a:off x="10400615" y="2343978"/>
              <a:ext cx="1080000" cy="1262947"/>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3B3666"/>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364" name="Google Shape;364;p39"/>
            <p:cNvSpPr/>
            <p:nvPr/>
          </p:nvSpPr>
          <p:spPr>
            <a:xfrm rot="-8100000">
              <a:off x="10415015" y="2179851"/>
              <a:ext cx="540000" cy="1080000"/>
            </a:xfrm>
            <a:prstGeom prst="ellipse">
              <a:avLst/>
            </a:prstGeom>
            <a:gradFill>
              <a:gsLst>
                <a:gs pos="0">
                  <a:srgbClr val="453E75">
                    <a:alpha val="32941"/>
                  </a:srgbClr>
                </a:gs>
                <a:gs pos="100000">
                  <a:srgbClr val="59EFC0">
                    <a:alpha val="0"/>
                  </a:srgbClr>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5"/>
                                        </p:tgtEl>
                                        <p:attrNameLst>
                                          <p:attrName>style.visibility</p:attrName>
                                        </p:attrNameLst>
                                      </p:cBhvr>
                                      <p:to>
                                        <p:strVal val="visible"/>
                                      </p:to>
                                    </p:set>
                                    <p:animEffect filter="fade" transition="in">
                                      <p:cBhvr>
                                        <p:cTn dur="500"/>
                                        <p:tgtEl>
                                          <p:spTgt spid="355"/>
                                        </p:tgtEl>
                                      </p:cBhvr>
                                    </p:animEffect>
                                  </p:childTnLst>
                                </p:cTn>
                              </p:par>
                              <p:par>
                                <p:cTn fill="hold" nodeType="withEffect" presetClass="entr" presetID="10" presetSubtype="0">
                                  <p:stCondLst>
                                    <p:cond delay="0"/>
                                  </p:stCondLst>
                                  <p:childTnLst>
                                    <p:set>
                                      <p:cBhvr>
                                        <p:cTn dur="1" fill="hold">
                                          <p:stCondLst>
                                            <p:cond delay="0"/>
                                          </p:stCondLst>
                                        </p:cTn>
                                        <p:tgtEl>
                                          <p:spTgt spid="354"/>
                                        </p:tgtEl>
                                        <p:attrNameLst>
                                          <p:attrName>style.visibility</p:attrName>
                                        </p:attrNameLst>
                                      </p:cBhvr>
                                      <p:to>
                                        <p:strVal val="visible"/>
                                      </p:to>
                                    </p:set>
                                    <p:animEffect filter="fade" transition="in">
                                      <p:cBhvr>
                                        <p:cTn dur="500"/>
                                        <p:tgtEl>
                                          <p:spTgt spid="354"/>
                                        </p:tgtEl>
                                      </p:cBhvr>
                                    </p:animEffect>
                                  </p:childTnLst>
                                </p:cTn>
                              </p:par>
                              <p:par>
                                <p:cTn fill="hold" nodeType="withEffect" presetClass="entr" presetID="10" presetSubtype="0">
                                  <p:stCondLst>
                                    <p:cond delay="0"/>
                                  </p:stCondLst>
                                  <p:childTnLst>
                                    <p:set>
                                      <p:cBhvr>
                                        <p:cTn dur="1" fill="hold">
                                          <p:stCondLst>
                                            <p:cond delay="0"/>
                                          </p:stCondLst>
                                        </p:cTn>
                                        <p:tgtEl>
                                          <p:spTgt spid="357"/>
                                        </p:tgtEl>
                                        <p:attrNameLst>
                                          <p:attrName>style.visibility</p:attrName>
                                        </p:attrNameLst>
                                      </p:cBhvr>
                                      <p:to>
                                        <p:strVal val="visible"/>
                                      </p:to>
                                    </p:set>
                                    <p:animEffect filter="fade" transition="in">
                                      <p:cBhvr>
                                        <p:cTn dur="500"/>
                                        <p:tgtEl>
                                          <p:spTgt spid="35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58"/>
                                        </p:tgtEl>
                                        <p:attrNameLst>
                                          <p:attrName>style.visibility</p:attrName>
                                        </p:attrNameLst>
                                      </p:cBhvr>
                                      <p:to>
                                        <p:strVal val="visible"/>
                                      </p:to>
                                    </p:set>
                                    <p:animEffect filter="fade" transition="in">
                                      <p:cBhvr>
                                        <p:cTn dur="500"/>
                                        <p:tgtEl>
                                          <p:spTgt spid="358"/>
                                        </p:tgtEl>
                                      </p:cBhvr>
                                    </p:animEffect>
                                  </p:childTnLst>
                                </p:cTn>
                              </p:par>
                              <p:par>
                                <p:cTn fill="hold" nodeType="withEffect" presetClass="entr" presetID="10" presetSubtype="0">
                                  <p:stCondLst>
                                    <p:cond delay="0"/>
                                  </p:stCondLst>
                                  <p:childTnLst>
                                    <p:set>
                                      <p:cBhvr>
                                        <p:cTn dur="1" fill="hold">
                                          <p:stCondLst>
                                            <p:cond delay="0"/>
                                          </p:stCondLst>
                                        </p:cTn>
                                        <p:tgtEl>
                                          <p:spTgt spid="353"/>
                                        </p:tgtEl>
                                        <p:attrNameLst>
                                          <p:attrName>style.visibility</p:attrName>
                                        </p:attrNameLst>
                                      </p:cBhvr>
                                      <p:to>
                                        <p:strVal val="visible"/>
                                      </p:to>
                                    </p:set>
                                    <p:animEffect filter="fade" transition="in">
                                      <p:cBhvr>
                                        <p:cTn dur="500"/>
                                        <p:tgtEl>
                                          <p:spTgt spid="353"/>
                                        </p:tgtEl>
                                      </p:cBhvr>
                                    </p:animEffect>
                                  </p:childTnLst>
                                </p:cTn>
                              </p:par>
                              <p:par>
                                <p:cTn fill="hold" nodeType="withEffect" presetClass="entr" presetID="10" presetSubtype="0">
                                  <p:stCondLst>
                                    <p:cond delay="0"/>
                                  </p:stCondLst>
                                  <p:childTnLst>
                                    <p:set>
                                      <p:cBhvr>
                                        <p:cTn dur="1" fill="hold">
                                          <p:stCondLst>
                                            <p:cond delay="0"/>
                                          </p:stCondLst>
                                        </p:cTn>
                                        <p:tgtEl>
                                          <p:spTgt spid="352"/>
                                        </p:tgtEl>
                                        <p:attrNameLst>
                                          <p:attrName>style.visibility</p:attrName>
                                        </p:attrNameLst>
                                      </p:cBhvr>
                                      <p:to>
                                        <p:strVal val="visible"/>
                                      </p:to>
                                    </p:set>
                                    <p:animEffect filter="fade" transition="in">
                                      <p:cBhvr>
                                        <p:cTn dur="500"/>
                                        <p:tgtEl>
                                          <p:spTgt spid="35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40"/>
          <p:cNvSpPr txBox="1"/>
          <p:nvPr>
            <p:ph type="title"/>
          </p:nvPr>
        </p:nvSpPr>
        <p:spPr>
          <a:xfrm>
            <a:off x="413146" y="411956"/>
            <a:ext cx="8318700" cy="999000"/>
          </a:xfrm>
          <a:prstGeom prst="rect">
            <a:avLst/>
          </a:prstGeom>
          <a:noFill/>
          <a:ln>
            <a:noFill/>
          </a:ln>
        </p:spPr>
        <p:txBody>
          <a:bodyPr anchorCtr="0" anchor="t" bIns="0" lIns="0" spcFirstLastPara="1" rIns="0" wrap="square" tIns="0">
            <a:normAutofit/>
          </a:bodyPr>
          <a:lstStyle/>
          <a:p>
            <a:pPr indent="0" lvl="0" marL="0" rtl="0" algn="l">
              <a:lnSpc>
                <a:spcPct val="90000"/>
              </a:lnSpc>
              <a:spcBef>
                <a:spcPts val="0"/>
              </a:spcBef>
              <a:spcAft>
                <a:spcPts val="0"/>
              </a:spcAft>
              <a:buClr>
                <a:schemeClr val="lt1"/>
              </a:buClr>
              <a:buSzPts val="3600"/>
              <a:buFont typeface="Play"/>
              <a:buNone/>
            </a:pPr>
            <a:r>
              <a:rPr lang="en"/>
              <a:t>Dynamics of Advocacy</a:t>
            </a:r>
            <a:endParaRPr/>
          </a:p>
          <a:p>
            <a:pPr indent="0" lvl="0" marL="0" rtl="0" algn="l">
              <a:lnSpc>
                <a:spcPct val="90000"/>
              </a:lnSpc>
              <a:spcBef>
                <a:spcPts val="0"/>
              </a:spcBef>
              <a:spcAft>
                <a:spcPts val="0"/>
              </a:spcAft>
              <a:buClr>
                <a:schemeClr val="lt1"/>
              </a:buClr>
              <a:buSzPts val="3600"/>
              <a:buFont typeface="Play"/>
              <a:buNone/>
            </a:pPr>
            <a:r>
              <a:rPr lang="en" sz="1900"/>
              <a:t>Example: Veterinarian, Patient, Client</a:t>
            </a:r>
            <a:endParaRPr sz="1900"/>
          </a:p>
        </p:txBody>
      </p:sp>
      <p:grpSp>
        <p:nvGrpSpPr>
          <p:cNvPr id="371" name="Google Shape;371;p40"/>
          <p:cNvGrpSpPr/>
          <p:nvPr/>
        </p:nvGrpSpPr>
        <p:grpSpPr>
          <a:xfrm>
            <a:off x="3452012" y="927463"/>
            <a:ext cx="2239883" cy="3642221"/>
            <a:chOff x="4051820" y="0"/>
            <a:chExt cx="2986511" cy="4856294"/>
          </a:xfrm>
        </p:grpSpPr>
        <p:sp>
          <p:nvSpPr>
            <p:cNvPr id="372" name="Google Shape;372;p40"/>
            <p:cNvSpPr/>
            <p:nvPr/>
          </p:nvSpPr>
          <p:spPr>
            <a:xfrm>
              <a:off x="4701031" y="0"/>
              <a:ext cx="2337300" cy="2337900"/>
            </a:xfrm>
            <a:custGeom>
              <a:rect b="b" l="l" r="r" t="t"/>
              <a:pathLst>
                <a:path extrusionOk="0" h="120000" w="120000">
                  <a:moveTo>
                    <a:pt x="8412" y="60000"/>
                  </a:moveTo>
                  <a:lnTo>
                    <a:pt x="8412" y="60000"/>
                  </a:lnTo>
                  <a:cubicBezTo>
                    <a:pt x="8412" y="32962"/>
                    <a:pt x="29287" y="10510"/>
                    <a:pt x="56253" y="8546"/>
                  </a:cubicBezTo>
                  <a:cubicBezTo>
                    <a:pt x="83218" y="6582"/>
                    <a:pt x="107126" y="25771"/>
                    <a:pt x="111044" y="52524"/>
                  </a:cubicBezTo>
                  <a:cubicBezTo>
                    <a:pt x="114961" y="79278"/>
                    <a:pt x="97560" y="104517"/>
                    <a:pt x="71163" y="110368"/>
                  </a:cubicBezTo>
                  <a:lnTo>
                    <a:pt x="70594" y="118428"/>
                  </a:lnTo>
                  <a:lnTo>
                    <a:pt x="56830" y="104892"/>
                  </a:lnTo>
                  <a:lnTo>
                    <a:pt x="72707" y="88510"/>
                  </a:lnTo>
                  <a:lnTo>
                    <a:pt x="72147" y="96446"/>
                  </a:lnTo>
                  <a:cubicBezTo>
                    <a:pt x="90763" y="90240"/>
                    <a:pt x="101709" y="70999"/>
                    <a:pt x="97532" y="51823"/>
                  </a:cubicBezTo>
                  <a:cubicBezTo>
                    <a:pt x="93355" y="32647"/>
                    <a:pt x="75398" y="19702"/>
                    <a:pt x="55888" y="21803"/>
                  </a:cubicBezTo>
                  <a:cubicBezTo>
                    <a:pt x="36378" y="23904"/>
                    <a:pt x="21588" y="40374"/>
                    <a:pt x="21588" y="60000"/>
                  </a:cubicBezTo>
                  <a:close/>
                </a:path>
              </a:pathLst>
            </a:cu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3" name="Google Shape;373;p40"/>
            <p:cNvSpPr/>
            <p:nvPr/>
          </p:nvSpPr>
          <p:spPr>
            <a:xfrm>
              <a:off x="5217678" y="844008"/>
              <a:ext cx="1299000" cy="6492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4" name="Google Shape;374;p40"/>
            <p:cNvSpPr txBox="1"/>
            <p:nvPr/>
          </p:nvSpPr>
          <p:spPr>
            <a:xfrm>
              <a:off x="5217678" y="844008"/>
              <a:ext cx="1299000" cy="649200"/>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Subject of Advocacy</a:t>
              </a:r>
              <a:endParaRPr sz="1100"/>
            </a:p>
          </p:txBody>
        </p:sp>
        <p:sp>
          <p:nvSpPr>
            <p:cNvPr id="375" name="Google Shape;375;p40"/>
            <p:cNvSpPr/>
            <p:nvPr/>
          </p:nvSpPr>
          <p:spPr>
            <a:xfrm>
              <a:off x="4051820" y="1343227"/>
              <a:ext cx="2337300" cy="2337900"/>
            </a:xfrm>
            <a:custGeom>
              <a:rect b="b" l="l" r="r" t="t"/>
              <a:pathLst>
                <a:path extrusionOk="0" h="120000" w="120000">
                  <a:moveTo>
                    <a:pt x="96484" y="23526"/>
                  </a:moveTo>
                  <a:lnTo>
                    <a:pt x="87167" y="32840"/>
                  </a:lnTo>
                  <a:cubicBezTo>
                    <a:pt x="75948" y="21616"/>
                    <a:pt x="58984" y="18446"/>
                    <a:pt x="44470" y="24862"/>
                  </a:cubicBezTo>
                  <a:cubicBezTo>
                    <a:pt x="29956" y="31279"/>
                    <a:pt x="20882" y="45961"/>
                    <a:pt x="21631" y="61814"/>
                  </a:cubicBezTo>
                  <a:cubicBezTo>
                    <a:pt x="22380" y="77667"/>
                    <a:pt x="32799" y="91428"/>
                    <a:pt x="47853" y="96446"/>
                  </a:cubicBezTo>
                  <a:lnTo>
                    <a:pt x="47293" y="88510"/>
                  </a:lnTo>
                  <a:lnTo>
                    <a:pt x="63170" y="104892"/>
                  </a:lnTo>
                  <a:lnTo>
                    <a:pt x="49406" y="118428"/>
                  </a:lnTo>
                  <a:lnTo>
                    <a:pt x="48837" y="110368"/>
                  </a:lnTo>
                  <a:cubicBezTo>
                    <a:pt x="27393" y="105615"/>
                    <a:pt x="11310" y="87805"/>
                    <a:pt x="8761" y="65988"/>
                  </a:cubicBezTo>
                  <a:cubicBezTo>
                    <a:pt x="6211" y="44172"/>
                    <a:pt x="17754" y="23133"/>
                    <a:pt x="37524" y="13564"/>
                  </a:cubicBezTo>
                  <a:cubicBezTo>
                    <a:pt x="57294" y="3994"/>
                    <a:pt x="80955" y="7992"/>
                    <a:pt x="96484" y="23526"/>
                  </a:cubicBezTo>
                  <a:close/>
                </a:path>
              </a:pathLst>
            </a:cu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6" name="Google Shape;376;p40"/>
            <p:cNvSpPr/>
            <p:nvPr/>
          </p:nvSpPr>
          <p:spPr>
            <a:xfrm>
              <a:off x="4571101" y="2195006"/>
              <a:ext cx="1299000" cy="6492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7" name="Google Shape;377;p40"/>
            <p:cNvSpPr txBox="1"/>
            <p:nvPr/>
          </p:nvSpPr>
          <p:spPr>
            <a:xfrm>
              <a:off x="4571101" y="2195006"/>
              <a:ext cx="1299000" cy="649200"/>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Advocate</a:t>
              </a:r>
              <a:endParaRPr sz="1100"/>
            </a:p>
          </p:txBody>
        </p:sp>
        <p:sp>
          <p:nvSpPr>
            <p:cNvPr id="378" name="Google Shape;378;p40"/>
            <p:cNvSpPr/>
            <p:nvPr/>
          </p:nvSpPr>
          <p:spPr>
            <a:xfrm>
              <a:off x="4867394" y="2847194"/>
              <a:ext cx="2008200" cy="2009100"/>
            </a:xfrm>
            <a:prstGeom prst="blockArc">
              <a:avLst>
                <a:gd fmla="val 13500000" name="adj1"/>
                <a:gd fmla="val 10800000" name="adj2"/>
                <a:gd fmla="val 12740" name="adj3"/>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79" name="Google Shape;379;p40"/>
            <p:cNvSpPr/>
            <p:nvPr/>
          </p:nvSpPr>
          <p:spPr>
            <a:xfrm>
              <a:off x="5220751" y="3547945"/>
              <a:ext cx="1299000" cy="649200"/>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380" name="Google Shape;380;p40"/>
            <p:cNvSpPr txBox="1"/>
            <p:nvPr/>
          </p:nvSpPr>
          <p:spPr>
            <a:xfrm>
              <a:off x="5220751" y="3547945"/>
              <a:ext cx="1299000" cy="649200"/>
            </a:xfrm>
            <a:prstGeom prst="rect">
              <a:avLst/>
            </a:prstGeom>
            <a:noFill/>
            <a:ln>
              <a:noFill/>
            </a:ln>
          </p:spPr>
          <p:txBody>
            <a:bodyPr anchorCtr="0" anchor="ctr" bIns="10950" lIns="10950" spcFirstLastPara="1" rIns="10950" wrap="square" tIns="10950">
              <a:noAutofit/>
            </a:bodyPr>
            <a:lstStyle/>
            <a:p>
              <a:pPr indent="0" lvl="0" marL="0" marR="0" rtl="0" algn="ctr">
                <a:lnSpc>
                  <a:spcPct val="90000"/>
                </a:lnSpc>
                <a:spcBef>
                  <a:spcPts val="0"/>
                </a:spcBef>
                <a:spcAft>
                  <a:spcPts val="0"/>
                </a:spcAft>
                <a:buClr>
                  <a:schemeClr val="lt1"/>
                </a:buClr>
                <a:buSzPts val="1700"/>
                <a:buFont typeface="Gill Sans"/>
                <a:buNone/>
              </a:pPr>
              <a:r>
                <a:rPr b="0" i="0" lang="en" sz="1700" u="none" cap="none" strike="noStrike">
                  <a:solidFill>
                    <a:schemeClr val="lt1"/>
                  </a:solidFill>
                  <a:latin typeface="Gill Sans"/>
                  <a:ea typeface="Gill Sans"/>
                  <a:cs typeface="Gill Sans"/>
                  <a:sym typeface="Gill Sans"/>
                </a:rPr>
                <a:t>Target Audience</a:t>
              </a:r>
              <a:endParaRPr sz="1100"/>
            </a:p>
          </p:txBody>
        </p:sp>
      </p:grpSp>
      <p:sp>
        <p:nvSpPr>
          <p:cNvPr descr="Arrow labeled &quot;Power &amp; Influence&quot; pointing from &quot;Target Audience&quot; to &quot;Subject of Advocacy&quot;" id="381" name="Google Shape;381;p40"/>
          <p:cNvSpPr/>
          <p:nvPr/>
        </p:nvSpPr>
        <p:spPr>
          <a:xfrm flipH="1" rot="10800000">
            <a:off x="5754188" y="1216344"/>
            <a:ext cx="2246700" cy="2939400"/>
          </a:xfrm>
          <a:prstGeom prst="curvedLeftArrow">
            <a:avLst>
              <a:gd fmla="val 25000" name="adj1"/>
              <a:gd fmla="val 50000" name="adj2"/>
              <a:gd fmla="val 25000" name="adj3"/>
            </a:avLst>
          </a:prstGeom>
          <a:solidFill>
            <a:schemeClr val="accent5"/>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Power &amp; Influence&quot; pointing from &quot;Advocate&quot; to &quot;Target Audience&quot;" id="382" name="Google Shape;382;p40"/>
          <p:cNvSpPr/>
          <p:nvPr/>
        </p:nvSpPr>
        <p:spPr>
          <a:xfrm>
            <a:off x="5754188" y="2815046"/>
            <a:ext cx="1064700" cy="855600"/>
          </a:xfrm>
          <a:prstGeom prst="curvedLeftArrow">
            <a:avLst>
              <a:gd fmla="val 25000" name="adj1"/>
              <a:gd fmla="val 50000" name="adj2"/>
              <a:gd fmla="val 25000" name="adj3"/>
            </a:avLst>
          </a:prstGeom>
          <a:solidFill>
            <a:schemeClr val="accent5"/>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Empathy&quot; pointing from &quot;Advocate&quot; to &quot;Subject of Advocacy&quot;" id="383" name="Google Shape;383;p40"/>
          <p:cNvSpPr/>
          <p:nvPr/>
        </p:nvSpPr>
        <p:spPr>
          <a:xfrm flipH="1" rot="10800000">
            <a:off x="1521823" y="1216400"/>
            <a:ext cx="1809300" cy="1401000"/>
          </a:xfrm>
          <a:prstGeom prst="curvedRightArrow">
            <a:avLst>
              <a:gd fmla="val 25000" name="adj1"/>
              <a:gd fmla="val 50000" name="adj2"/>
              <a:gd fmla="val 25000" name="adj3"/>
            </a:avLst>
          </a:prstGeom>
          <a:solidFill>
            <a:schemeClr val="accent2"/>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descr="Arrow labeled &quot;Empathy&quot; pointing from &quot;Advocate&quot; to &quot;Target Audience&quot;" id="384" name="Google Shape;384;p40"/>
          <p:cNvSpPr/>
          <p:nvPr/>
        </p:nvSpPr>
        <p:spPr>
          <a:xfrm>
            <a:off x="1521823" y="2815046"/>
            <a:ext cx="1809300" cy="1401000"/>
          </a:xfrm>
          <a:prstGeom prst="curvedRightArrow">
            <a:avLst>
              <a:gd fmla="val 25000" name="adj1"/>
              <a:gd fmla="val 50000" name="adj2"/>
              <a:gd fmla="val 25000" name="adj3"/>
            </a:avLst>
          </a:prstGeom>
          <a:solidFill>
            <a:schemeClr val="accent2"/>
          </a:solidFill>
          <a:ln cap="flat" cmpd="sng" w="12700">
            <a:solidFill>
              <a:srgbClr val="0D8A63"/>
            </a:solidFill>
            <a:prstDash val="solid"/>
            <a:miter lim="800000"/>
            <a:headEnd len="sm" w="sm" type="none"/>
            <a:tailEnd len="sm" w="sm" type="none"/>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b="0" i="0" sz="1400" u="none" cap="none" strike="noStrike">
              <a:solidFill>
                <a:schemeClr val="lt1"/>
              </a:solidFill>
              <a:latin typeface="Gill Sans"/>
              <a:ea typeface="Gill Sans"/>
              <a:cs typeface="Gill Sans"/>
              <a:sym typeface="Gill Sans"/>
            </a:endParaRPr>
          </a:p>
        </p:txBody>
      </p:sp>
      <p:sp>
        <p:nvSpPr>
          <p:cNvPr id="385" name="Google Shape;385;p40"/>
          <p:cNvSpPr txBox="1"/>
          <p:nvPr>
            <p:ph idx="12" type="sldNum"/>
          </p:nvPr>
        </p:nvSpPr>
        <p:spPr>
          <a:xfrm>
            <a:off x="7461647" y="4880409"/>
            <a:ext cx="1269300" cy="115500"/>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386" name="Google Shape;386;p40"/>
          <p:cNvSpPr txBox="1"/>
          <p:nvPr/>
        </p:nvSpPr>
        <p:spPr>
          <a:xfrm>
            <a:off x="1149532" y="2397035"/>
            <a:ext cx="2246700" cy="484800"/>
          </a:xfrm>
          <a:prstGeom prst="rect">
            <a:avLst/>
          </a:prstGeom>
          <a:noFill/>
          <a:ln>
            <a:noFill/>
          </a:ln>
        </p:spPr>
        <p:txBody>
          <a:bodyPr anchorCtr="0" anchor="t" bIns="34275" lIns="68575" spcFirstLastPara="1" rIns="68575" wrap="square" tIns="34275">
            <a:spAutoFit/>
          </a:bodyPr>
          <a:lstStyle/>
          <a:p>
            <a:pPr indent="0" lvl="0" marL="0" marR="0" rtl="0" algn="r">
              <a:spcBef>
                <a:spcPts val="0"/>
              </a:spcBef>
              <a:spcAft>
                <a:spcPts val="0"/>
              </a:spcAft>
              <a:buNone/>
            </a:pPr>
            <a:r>
              <a:rPr b="0" i="0" lang="en" sz="2700" u="none" cap="none" strike="noStrike">
                <a:solidFill>
                  <a:schemeClr val="lt1"/>
                </a:solidFill>
                <a:latin typeface="Gill Sans"/>
                <a:ea typeface="Gill Sans"/>
                <a:cs typeface="Gill Sans"/>
                <a:sym typeface="Gill Sans"/>
              </a:rPr>
              <a:t>Empathy</a:t>
            </a:r>
            <a:endParaRPr sz="1100"/>
          </a:p>
        </p:txBody>
      </p:sp>
      <p:sp>
        <p:nvSpPr>
          <p:cNvPr id="387" name="Google Shape;387;p40"/>
          <p:cNvSpPr txBox="1"/>
          <p:nvPr/>
        </p:nvSpPr>
        <p:spPr>
          <a:xfrm>
            <a:off x="5753195" y="2298417"/>
            <a:ext cx="1953900" cy="900300"/>
          </a:xfrm>
          <a:prstGeom prst="rect">
            <a:avLst/>
          </a:prstGeom>
          <a:noFill/>
          <a:ln>
            <a:noFill/>
          </a:ln>
        </p:spPr>
        <p:txBody>
          <a:bodyPr anchorCtr="0" anchor="t" bIns="34275" lIns="68575" spcFirstLastPara="1" rIns="68575" wrap="square" tIns="34275">
            <a:spAutoFit/>
          </a:bodyPr>
          <a:lstStyle/>
          <a:p>
            <a:pPr indent="0" lvl="0" marL="0" marR="0" rtl="0" algn="l">
              <a:spcBef>
                <a:spcPts val="0"/>
              </a:spcBef>
              <a:spcAft>
                <a:spcPts val="0"/>
              </a:spcAft>
              <a:buNone/>
            </a:pPr>
            <a:r>
              <a:rPr b="0" i="0" lang="en" sz="2700" u="none" cap="none" strike="noStrike">
                <a:solidFill>
                  <a:schemeClr val="lt1"/>
                </a:solidFill>
                <a:latin typeface="Gill Sans"/>
                <a:ea typeface="Gill Sans"/>
                <a:cs typeface="Gill Sans"/>
                <a:sym typeface="Gill Sans"/>
              </a:rPr>
              <a:t>Power &amp; Influence</a:t>
            </a:r>
            <a:endParaRPr sz="1100"/>
          </a:p>
        </p:txBody>
      </p:sp>
      <p:sp>
        <p:nvSpPr>
          <p:cNvPr id="388" name="Google Shape;388;p40"/>
          <p:cNvSpPr txBox="1"/>
          <p:nvPr>
            <p:ph idx="11" type="ftr"/>
          </p:nvPr>
        </p:nvSpPr>
        <p:spPr>
          <a:xfrm>
            <a:off x="2519363" y="4880409"/>
            <a:ext cx="4784400" cy="115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389" name="Google Shape;389;p40"/>
          <p:cNvSpPr txBox="1"/>
          <p:nvPr>
            <p:ph idx="10" type="dt"/>
          </p:nvPr>
        </p:nvSpPr>
        <p:spPr>
          <a:xfrm>
            <a:off x="413147" y="4880409"/>
            <a:ext cx="1971600" cy="115500"/>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390" name="Google Shape;390;p40"/>
          <p:cNvSpPr/>
          <p:nvPr/>
        </p:nvSpPr>
        <p:spPr>
          <a:xfrm>
            <a:off x="3221831" y="0"/>
            <a:ext cx="270000" cy="205978"/>
          </a:xfrm>
          <a:custGeom>
            <a:rect b="b" l="l" r="r" t="t"/>
            <a:pathLst>
              <a:path extrusionOk="0" h="274638" w="360000">
                <a:moveTo>
                  <a:pt x="30714" y="0"/>
                </a:moveTo>
                <a:lnTo>
                  <a:pt x="329286" y="0"/>
                </a:lnTo>
                <a:lnTo>
                  <a:pt x="345855" y="24574"/>
                </a:lnTo>
                <a:cubicBezTo>
                  <a:pt x="354963" y="46109"/>
                  <a:pt x="360000" y="69785"/>
                  <a:pt x="360000" y="94638"/>
                </a:cubicBezTo>
                <a:cubicBezTo>
                  <a:pt x="360000" y="194049"/>
                  <a:pt x="279411" y="274638"/>
                  <a:pt x="180000" y="274638"/>
                </a:cubicBezTo>
                <a:cubicBezTo>
                  <a:pt x="80589" y="274638"/>
                  <a:pt x="0" y="194049"/>
                  <a:pt x="0" y="94638"/>
                </a:cubicBezTo>
                <a:cubicBezTo>
                  <a:pt x="0" y="69785"/>
                  <a:pt x="5037" y="46109"/>
                  <a:pt x="14145" y="24574"/>
                </a:cubicBezTo>
                <a:close/>
              </a:path>
            </a:pathLst>
          </a:cu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nvGrpSpPr>
          <p:cNvPr id="391" name="Google Shape;391;p40"/>
          <p:cNvGrpSpPr/>
          <p:nvPr/>
        </p:nvGrpSpPr>
        <p:grpSpPr>
          <a:xfrm>
            <a:off x="7759187" y="1374491"/>
            <a:ext cx="1243226" cy="1243226"/>
            <a:chOff x="10111337" y="2146598"/>
            <a:chExt cx="1657635" cy="1657635"/>
          </a:xfrm>
        </p:grpSpPr>
        <p:sp>
          <p:nvSpPr>
            <p:cNvPr id="392" name="Google Shape;392;p40"/>
            <p:cNvSpPr/>
            <p:nvPr/>
          </p:nvSpPr>
          <p:spPr>
            <a:xfrm rot="8100000">
              <a:off x="10399854" y="2343591"/>
              <a:ext cx="1080601" cy="1263649"/>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3B3666"/>
                </a:gs>
                <a:gs pos="60000">
                  <a:srgbClr val="2B274A"/>
                </a:gs>
                <a:gs pos="100000">
                  <a:schemeClr val="dk2"/>
                </a:gs>
              </a:gsLst>
              <a:lin ang="599887"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393" name="Google Shape;393;p40"/>
            <p:cNvSpPr/>
            <p:nvPr/>
          </p:nvSpPr>
          <p:spPr>
            <a:xfrm rot="-8100000">
              <a:off x="10415002" y="2179669"/>
              <a:ext cx="540088" cy="1080176"/>
            </a:xfrm>
            <a:prstGeom prst="ellipse">
              <a:avLst/>
            </a:prstGeom>
            <a:gradFill>
              <a:gsLst>
                <a:gs pos="0">
                  <a:srgbClr val="453E75">
                    <a:alpha val="32941"/>
                  </a:srgbClr>
                </a:gs>
                <a:gs pos="100000">
                  <a:srgbClr val="59EFC0">
                    <a:alpha val="0"/>
                  </a:srgbClr>
                </a:gs>
              </a:gsLst>
              <a:lin ang="5400012"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pic>
        <p:nvPicPr>
          <p:cNvPr id="394" name="Google Shape;394;p40"/>
          <p:cNvPicPr preferRelativeResize="0"/>
          <p:nvPr/>
        </p:nvPicPr>
        <p:blipFill rotWithShape="1">
          <a:blip r:embed="rId3">
            <a:alphaModFix/>
          </a:blip>
          <a:srcRect b="45637" l="60666" r="4942" t="3778"/>
          <a:stretch/>
        </p:blipFill>
        <p:spPr>
          <a:xfrm>
            <a:off x="4187134" y="3188704"/>
            <a:ext cx="1274700" cy="1277100"/>
          </a:xfrm>
          <a:prstGeom prst="ellipse">
            <a:avLst/>
          </a:prstGeom>
          <a:noFill/>
          <a:ln cap="flat" cmpd="sng" w="19050">
            <a:solidFill>
              <a:schemeClr val="dk2"/>
            </a:solidFill>
            <a:prstDash val="solid"/>
            <a:round/>
            <a:headEnd len="sm" w="sm" type="none"/>
            <a:tailEnd len="sm" w="sm" type="none"/>
          </a:ln>
        </p:spPr>
      </p:pic>
      <p:pic>
        <p:nvPicPr>
          <p:cNvPr id="395" name="Google Shape;395;p40"/>
          <p:cNvPicPr preferRelativeResize="0"/>
          <p:nvPr/>
        </p:nvPicPr>
        <p:blipFill rotWithShape="1">
          <a:blip r:embed="rId3">
            <a:alphaModFix/>
          </a:blip>
          <a:srcRect b="18736" l="46992" r="18616" t="30679"/>
          <a:stretch/>
        </p:blipFill>
        <p:spPr>
          <a:xfrm>
            <a:off x="4182656" y="1165007"/>
            <a:ext cx="1274700" cy="1277100"/>
          </a:xfrm>
          <a:prstGeom prst="ellipse">
            <a:avLst/>
          </a:prstGeom>
          <a:noFill/>
          <a:ln cap="flat" cmpd="sng" w="19050">
            <a:solidFill>
              <a:schemeClr val="dk2"/>
            </a:solidFill>
            <a:prstDash val="solid"/>
            <a:round/>
            <a:headEnd len="sm" w="sm" type="none"/>
            <a:tailEnd len="sm" w="sm" type="none"/>
          </a:ln>
        </p:spPr>
      </p:pic>
      <p:pic>
        <p:nvPicPr>
          <p:cNvPr id="396" name="Google Shape;396;p40"/>
          <p:cNvPicPr preferRelativeResize="0"/>
          <p:nvPr/>
        </p:nvPicPr>
        <p:blipFill rotWithShape="1">
          <a:blip r:embed="rId3">
            <a:alphaModFix/>
          </a:blip>
          <a:srcRect b="31341" l="16033" r="49575" t="18073"/>
          <a:stretch/>
        </p:blipFill>
        <p:spPr>
          <a:xfrm>
            <a:off x="3684982" y="2173773"/>
            <a:ext cx="1274700" cy="1277100"/>
          </a:xfrm>
          <a:prstGeom prst="ellipse">
            <a:avLst/>
          </a:prstGeom>
          <a:noFill/>
          <a:ln cap="flat" cmpd="sng" w="19050">
            <a:solidFill>
              <a:schemeClr val="dk2"/>
            </a:solidFill>
            <a:prstDash val="solid"/>
            <a:round/>
            <a:headEnd len="sm" w="sm" type="none"/>
            <a:tailEnd len="sm" w="sm" type="none"/>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4"/>
                                        </p:tgtEl>
                                        <p:attrNameLst>
                                          <p:attrName>style.visibility</p:attrName>
                                        </p:attrNameLst>
                                      </p:cBhvr>
                                      <p:to>
                                        <p:strVal val="visible"/>
                                      </p:to>
                                    </p:set>
                                    <p:animEffect filter="fade" transition="in">
                                      <p:cBhvr>
                                        <p:cTn dur="500"/>
                                        <p:tgtEl>
                                          <p:spTgt spid="384"/>
                                        </p:tgtEl>
                                      </p:cBhvr>
                                    </p:animEffect>
                                  </p:childTnLst>
                                </p:cTn>
                              </p:par>
                              <p:par>
                                <p:cTn fill="hold" nodeType="withEffect" presetClass="entr" presetID="10" presetSubtype="0">
                                  <p:stCondLst>
                                    <p:cond delay="0"/>
                                  </p:stCondLst>
                                  <p:childTnLst>
                                    <p:set>
                                      <p:cBhvr>
                                        <p:cTn dur="1" fill="hold">
                                          <p:stCondLst>
                                            <p:cond delay="0"/>
                                          </p:stCondLst>
                                        </p:cTn>
                                        <p:tgtEl>
                                          <p:spTgt spid="383"/>
                                        </p:tgtEl>
                                        <p:attrNameLst>
                                          <p:attrName>style.visibility</p:attrName>
                                        </p:attrNameLst>
                                      </p:cBhvr>
                                      <p:to>
                                        <p:strVal val="visible"/>
                                      </p:to>
                                    </p:set>
                                    <p:animEffect filter="fade" transition="in">
                                      <p:cBhvr>
                                        <p:cTn dur="500"/>
                                        <p:tgtEl>
                                          <p:spTgt spid="383"/>
                                        </p:tgtEl>
                                      </p:cBhvr>
                                    </p:animEffect>
                                  </p:childTnLst>
                                </p:cTn>
                              </p:par>
                              <p:par>
                                <p:cTn fill="hold" nodeType="withEffect" presetClass="entr" presetID="10" presetSubtype="0">
                                  <p:stCondLst>
                                    <p:cond delay="0"/>
                                  </p:stCondLst>
                                  <p:childTnLst>
                                    <p:set>
                                      <p:cBhvr>
                                        <p:cTn dur="1" fill="hold">
                                          <p:stCondLst>
                                            <p:cond delay="0"/>
                                          </p:stCondLst>
                                        </p:cTn>
                                        <p:tgtEl>
                                          <p:spTgt spid="386"/>
                                        </p:tgtEl>
                                        <p:attrNameLst>
                                          <p:attrName>style.visibility</p:attrName>
                                        </p:attrNameLst>
                                      </p:cBhvr>
                                      <p:to>
                                        <p:strVal val="visible"/>
                                      </p:to>
                                    </p:set>
                                    <p:animEffect filter="fade" transition="in">
                                      <p:cBhvr>
                                        <p:cTn dur="500"/>
                                        <p:tgtEl>
                                          <p:spTgt spid="386"/>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387"/>
                                        </p:tgtEl>
                                        <p:attrNameLst>
                                          <p:attrName>style.visibility</p:attrName>
                                        </p:attrNameLst>
                                      </p:cBhvr>
                                      <p:to>
                                        <p:strVal val="visible"/>
                                      </p:to>
                                    </p:set>
                                    <p:animEffect filter="fade" transition="in">
                                      <p:cBhvr>
                                        <p:cTn dur="500"/>
                                        <p:tgtEl>
                                          <p:spTgt spid="387"/>
                                        </p:tgtEl>
                                      </p:cBhvr>
                                    </p:animEffect>
                                  </p:childTnLst>
                                </p:cTn>
                              </p:par>
                              <p:par>
                                <p:cTn fill="hold" nodeType="withEffect" presetClass="entr" presetID="10" presetSubtype="0">
                                  <p:stCondLst>
                                    <p:cond delay="0"/>
                                  </p:stCondLst>
                                  <p:childTnLst>
                                    <p:set>
                                      <p:cBhvr>
                                        <p:cTn dur="1" fill="hold">
                                          <p:stCondLst>
                                            <p:cond delay="0"/>
                                          </p:stCondLst>
                                        </p:cTn>
                                        <p:tgtEl>
                                          <p:spTgt spid="382"/>
                                        </p:tgtEl>
                                        <p:attrNameLst>
                                          <p:attrName>style.visibility</p:attrName>
                                        </p:attrNameLst>
                                      </p:cBhvr>
                                      <p:to>
                                        <p:strVal val="visible"/>
                                      </p:to>
                                    </p:set>
                                    <p:animEffect filter="fade" transition="in">
                                      <p:cBhvr>
                                        <p:cTn dur="500"/>
                                        <p:tgtEl>
                                          <p:spTgt spid="382"/>
                                        </p:tgtEl>
                                      </p:cBhvr>
                                    </p:animEffect>
                                  </p:childTnLst>
                                </p:cTn>
                              </p:par>
                              <p:par>
                                <p:cTn fill="hold" nodeType="withEffect" presetClass="entr" presetID="10" presetSubtype="0">
                                  <p:stCondLst>
                                    <p:cond delay="0"/>
                                  </p:stCondLst>
                                  <p:childTnLst>
                                    <p:set>
                                      <p:cBhvr>
                                        <p:cTn dur="1" fill="hold">
                                          <p:stCondLst>
                                            <p:cond delay="0"/>
                                          </p:stCondLst>
                                        </p:cTn>
                                        <p:tgtEl>
                                          <p:spTgt spid="381"/>
                                        </p:tgtEl>
                                        <p:attrNameLst>
                                          <p:attrName>style.visibility</p:attrName>
                                        </p:attrNameLst>
                                      </p:cBhvr>
                                      <p:to>
                                        <p:strVal val="visible"/>
                                      </p:to>
                                    </p:set>
                                    <p:animEffect filter="fade" transition="in">
                                      <p:cBhvr>
                                        <p:cTn dur="500"/>
                                        <p:tgtEl>
                                          <p:spTgt spid="38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0" name="Shape 400"/>
        <p:cNvGrpSpPr/>
        <p:nvPr/>
      </p:nvGrpSpPr>
      <p:grpSpPr>
        <a:xfrm>
          <a:off x="0" y="0"/>
          <a:ext cx="0" cy="0"/>
          <a:chOff x="0" y="0"/>
          <a:chExt cx="0" cy="0"/>
        </a:xfrm>
      </p:grpSpPr>
      <p:sp>
        <p:nvSpPr>
          <p:cNvPr id="401" name="Google Shape;401;p41"/>
          <p:cNvSpPr txBox="1"/>
          <p:nvPr>
            <p:ph type="title"/>
          </p:nvPr>
        </p:nvSpPr>
        <p:spPr>
          <a:xfrm>
            <a:off x="413150" y="411953"/>
            <a:ext cx="8318700" cy="5355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Integral Theory 4 Quadrant Model</a:t>
            </a:r>
            <a:endParaRPr/>
          </a:p>
        </p:txBody>
      </p:sp>
      <p:grpSp>
        <p:nvGrpSpPr>
          <p:cNvPr id="402" name="Google Shape;402;p41"/>
          <p:cNvGrpSpPr/>
          <p:nvPr/>
        </p:nvGrpSpPr>
        <p:grpSpPr>
          <a:xfrm>
            <a:off x="2800232" y="1216583"/>
            <a:ext cx="3543525" cy="3543525"/>
            <a:chOff x="3182779" y="0"/>
            <a:chExt cx="4724700" cy="4724700"/>
          </a:xfrm>
        </p:grpSpPr>
        <p:sp>
          <p:nvSpPr>
            <p:cNvPr id="403" name="Google Shape;403;p41"/>
            <p:cNvSpPr/>
            <p:nvPr/>
          </p:nvSpPr>
          <p:spPr>
            <a:xfrm>
              <a:off x="3182779" y="0"/>
              <a:ext cx="4724700" cy="4724700"/>
            </a:xfrm>
            <a:prstGeom prst="quadArrow">
              <a:avLst>
                <a:gd fmla="val 2000" name="adj1"/>
                <a:gd fmla="val 4000" name="adj2"/>
                <a:gd fmla="val 5000" name="adj3"/>
              </a:avLst>
            </a:prstGeom>
            <a:solidFill>
              <a:srgbClr val="CAE8D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4" name="Google Shape;404;p41"/>
            <p:cNvSpPr/>
            <p:nvPr/>
          </p:nvSpPr>
          <p:spPr>
            <a:xfrm>
              <a:off x="3489886" y="307106"/>
              <a:ext cx="1889886" cy="1889886"/>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5" name="Google Shape;405;p41"/>
            <p:cNvSpPr txBox="1"/>
            <p:nvPr/>
          </p:nvSpPr>
          <p:spPr>
            <a:xfrm>
              <a:off x="3582143" y="399363"/>
              <a:ext cx="1705372" cy="1705372"/>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Gill Sans"/>
                <a:buNone/>
              </a:pPr>
              <a:r>
                <a:rPr lang="en" sz="2100">
                  <a:solidFill>
                    <a:schemeClr val="lt1"/>
                  </a:solidFill>
                  <a:latin typeface="Gill Sans"/>
                  <a:ea typeface="Gill Sans"/>
                  <a:cs typeface="Gill Sans"/>
                  <a:sym typeface="Gill Sans"/>
                </a:rPr>
                <a:t>Individual Subjective </a:t>
              </a:r>
              <a:br>
                <a:rPr lang="en" sz="2100">
                  <a:solidFill>
                    <a:schemeClr val="lt1"/>
                  </a:solidFill>
                  <a:latin typeface="Gill Sans"/>
                  <a:ea typeface="Gill Sans"/>
                  <a:cs typeface="Gill Sans"/>
                  <a:sym typeface="Gill Sans"/>
                </a:rPr>
              </a:br>
              <a:r>
                <a:rPr lang="en" sz="2100">
                  <a:solidFill>
                    <a:schemeClr val="lt1"/>
                  </a:solidFill>
                  <a:latin typeface="Gill Sans"/>
                  <a:ea typeface="Gill Sans"/>
                  <a:cs typeface="Gill Sans"/>
                  <a:sym typeface="Gill Sans"/>
                </a:rPr>
                <a:t>“I”</a:t>
              </a:r>
              <a:endParaRPr sz="1100"/>
            </a:p>
          </p:txBody>
        </p:sp>
        <p:sp>
          <p:nvSpPr>
            <p:cNvPr id="406" name="Google Shape;406;p41"/>
            <p:cNvSpPr/>
            <p:nvPr/>
          </p:nvSpPr>
          <p:spPr>
            <a:xfrm>
              <a:off x="5710502" y="307106"/>
              <a:ext cx="1889886" cy="1889886"/>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7" name="Google Shape;407;p41"/>
            <p:cNvSpPr txBox="1"/>
            <p:nvPr/>
          </p:nvSpPr>
          <p:spPr>
            <a:xfrm>
              <a:off x="5802759" y="399363"/>
              <a:ext cx="1705372" cy="1705372"/>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Gill Sans"/>
                <a:buNone/>
              </a:pPr>
              <a:r>
                <a:rPr lang="en" sz="2100">
                  <a:solidFill>
                    <a:schemeClr val="lt1"/>
                  </a:solidFill>
                  <a:latin typeface="Gill Sans"/>
                  <a:ea typeface="Gill Sans"/>
                  <a:cs typeface="Gill Sans"/>
                  <a:sym typeface="Gill Sans"/>
                </a:rPr>
                <a:t>Individual Objective</a:t>
              </a:r>
              <a:br>
                <a:rPr lang="en" sz="2100">
                  <a:solidFill>
                    <a:schemeClr val="lt1"/>
                  </a:solidFill>
                  <a:latin typeface="Gill Sans"/>
                  <a:ea typeface="Gill Sans"/>
                  <a:cs typeface="Gill Sans"/>
                  <a:sym typeface="Gill Sans"/>
                </a:rPr>
              </a:br>
              <a:r>
                <a:rPr lang="en" sz="2100">
                  <a:solidFill>
                    <a:schemeClr val="lt1"/>
                  </a:solidFill>
                  <a:latin typeface="Gill Sans"/>
                  <a:ea typeface="Gill Sans"/>
                  <a:cs typeface="Gill Sans"/>
                  <a:sym typeface="Gill Sans"/>
                </a:rPr>
                <a:t>“It”</a:t>
              </a:r>
              <a:endParaRPr sz="1100"/>
            </a:p>
          </p:txBody>
        </p:sp>
        <p:sp>
          <p:nvSpPr>
            <p:cNvPr id="408" name="Google Shape;408;p41"/>
            <p:cNvSpPr/>
            <p:nvPr/>
          </p:nvSpPr>
          <p:spPr>
            <a:xfrm>
              <a:off x="3489886" y="2527722"/>
              <a:ext cx="1889886" cy="1889886"/>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09" name="Google Shape;409;p41"/>
            <p:cNvSpPr txBox="1"/>
            <p:nvPr/>
          </p:nvSpPr>
          <p:spPr>
            <a:xfrm>
              <a:off x="3582143" y="2619979"/>
              <a:ext cx="1705372" cy="1705372"/>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Gill Sans"/>
                <a:buNone/>
              </a:pPr>
              <a:r>
                <a:rPr lang="en" sz="2100">
                  <a:solidFill>
                    <a:schemeClr val="lt1"/>
                  </a:solidFill>
                  <a:latin typeface="Gill Sans"/>
                  <a:ea typeface="Gill Sans"/>
                  <a:cs typeface="Gill Sans"/>
                  <a:sym typeface="Gill Sans"/>
                </a:rPr>
                <a:t>Collective Subjective</a:t>
              </a:r>
              <a:br>
                <a:rPr lang="en" sz="2100">
                  <a:solidFill>
                    <a:schemeClr val="lt1"/>
                  </a:solidFill>
                  <a:latin typeface="Gill Sans"/>
                  <a:ea typeface="Gill Sans"/>
                  <a:cs typeface="Gill Sans"/>
                  <a:sym typeface="Gill Sans"/>
                </a:rPr>
              </a:br>
              <a:r>
                <a:rPr lang="en" sz="2100">
                  <a:solidFill>
                    <a:schemeClr val="lt1"/>
                  </a:solidFill>
                  <a:latin typeface="Gill Sans"/>
                  <a:ea typeface="Gill Sans"/>
                  <a:cs typeface="Gill Sans"/>
                  <a:sym typeface="Gill Sans"/>
                </a:rPr>
                <a:t>“We”</a:t>
              </a:r>
              <a:endParaRPr sz="1100"/>
            </a:p>
          </p:txBody>
        </p:sp>
        <p:sp>
          <p:nvSpPr>
            <p:cNvPr id="410" name="Google Shape;410;p41"/>
            <p:cNvSpPr/>
            <p:nvPr/>
          </p:nvSpPr>
          <p:spPr>
            <a:xfrm>
              <a:off x="5710502" y="2527722"/>
              <a:ext cx="1889886" cy="1889886"/>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11" name="Google Shape;411;p41"/>
            <p:cNvSpPr txBox="1"/>
            <p:nvPr/>
          </p:nvSpPr>
          <p:spPr>
            <a:xfrm>
              <a:off x="5802759" y="2619979"/>
              <a:ext cx="1705372" cy="1705372"/>
            </a:xfrm>
            <a:prstGeom prst="rect">
              <a:avLst/>
            </a:prstGeom>
            <a:noFill/>
            <a:ln>
              <a:noFill/>
            </a:ln>
          </p:spPr>
          <p:txBody>
            <a:bodyPr anchorCtr="0" anchor="ctr" bIns="80000" lIns="80000" spcFirstLastPara="1" rIns="80000" wrap="square" tIns="80000">
              <a:noAutofit/>
            </a:bodyPr>
            <a:lstStyle/>
            <a:p>
              <a:pPr indent="0" lvl="0" marL="0" marR="0" rtl="0" algn="ctr">
                <a:lnSpc>
                  <a:spcPct val="90000"/>
                </a:lnSpc>
                <a:spcBef>
                  <a:spcPts val="0"/>
                </a:spcBef>
                <a:spcAft>
                  <a:spcPts val="0"/>
                </a:spcAft>
                <a:buClr>
                  <a:schemeClr val="lt1"/>
                </a:buClr>
                <a:buSzPts val="2100"/>
                <a:buFont typeface="Gill Sans"/>
                <a:buNone/>
              </a:pPr>
              <a:r>
                <a:rPr lang="en" sz="2100">
                  <a:solidFill>
                    <a:schemeClr val="lt1"/>
                  </a:solidFill>
                  <a:latin typeface="Gill Sans"/>
                  <a:ea typeface="Gill Sans"/>
                  <a:cs typeface="Gill Sans"/>
                  <a:sym typeface="Gill Sans"/>
                </a:rPr>
                <a:t>Collective Objective</a:t>
              </a:r>
              <a:br>
                <a:rPr lang="en" sz="2100">
                  <a:solidFill>
                    <a:schemeClr val="lt1"/>
                  </a:solidFill>
                  <a:latin typeface="Gill Sans"/>
                  <a:ea typeface="Gill Sans"/>
                  <a:cs typeface="Gill Sans"/>
                  <a:sym typeface="Gill Sans"/>
                </a:rPr>
              </a:br>
              <a:r>
                <a:rPr lang="en" sz="2100">
                  <a:solidFill>
                    <a:schemeClr val="lt1"/>
                  </a:solidFill>
                  <a:latin typeface="Gill Sans"/>
                  <a:ea typeface="Gill Sans"/>
                  <a:cs typeface="Gill Sans"/>
                  <a:sym typeface="Gill Sans"/>
                </a:rPr>
                <a:t>“Its”</a:t>
              </a:r>
              <a:endParaRPr sz="1100"/>
            </a:p>
          </p:txBody>
        </p:sp>
      </p:grpSp>
      <p:sp>
        <p:nvSpPr>
          <p:cNvPr id="412" name="Google Shape;412;p41"/>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413" name="Google Shape;413;p41"/>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414" name="Google Shape;414;p41"/>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15" name="Google Shape;415;p41"/>
          <p:cNvSpPr txBox="1"/>
          <p:nvPr/>
        </p:nvSpPr>
        <p:spPr>
          <a:xfrm>
            <a:off x="3408925" y="830695"/>
            <a:ext cx="2261100" cy="270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100">
                <a:solidFill>
                  <a:schemeClr val="lt1"/>
                </a:solidFill>
                <a:latin typeface="Gill Sans"/>
                <a:ea typeface="Gill Sans"/>
                <a:cs typeface="Gill Sans"/>
                <a:sym typeface="Gill Sans"/>
              </a:rPr>
              <a:t>Individual</a:t>
            </a:r>
            <a:endParaRPr>
              <a:latin typeface="Gill Sans"/>
              <a:ea typeface="Gill Sans"/>
              <a:cs typeface="Gill Sans"/>
              <a:sym typeface="Gill Sans"/>
            </a:endParaRPr>
          </a:p>
        </p:txBody>
      </p:sp>
      <p:sp>
        <p:nvSpPr>
          <p:cNvPr id="416" name="Google Shape;416;p41"/>
          <p:cNvSpPr txBox="1"/>
          <p:nvPr/>
        </p:nvSpPr>
        <p:spPr>
          <a:xfrm>
            <a:off x="3441950" y="4667770"/>
            <a:ext cx="2261100" cy="270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100">
                <a:solidFill>
                  <a:schemeClr val="lt1"/>
                </a:solidFill>
                <a:latin typeface="Gill Sans"/>
                <a:ea typeface="Gill Sans"/>
                <a:cs typeface="Gill Sans"/>
                <a:sym typeface="Gill Sans"/>
              </a:rPr>
              <a:t>Collective</a:t>
            </a:r>
            <a:endParaRPr>
              <a:latin typeface="Gill Sans"/>
              <a:ea typeface="Gill Sans"/>
              <a:cs typeface="Gill Sans"/>
              <a:sym typeface="Gill Sans"/>
            </a:endParaRPr>
          </a:p>
        </p:txBody>
      </p:sp>
      <p:sp>
        <p:nvSpPr>
          <p:cNvPr id="417" name="Google Shape;417;p41"/>
          <p:cNvSpPr txBox="1"/>
          <p:nvPr/>
        </p:nvSpPr>
        <p:spPr>
          <a:xfrm rot="5400000">
            <a:off x="5466725" y="2853045"/>
            <a:ext cx="2261100" cy="270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100">
                <a:solidFill>
                  <a:schemeClr val="lt1"/>
                </a:solidFill>
                <a:latin typeface="Gill Sans"/>
                <a:ea typeface="Gill Sans"/>
                <a:cs typeface="Gill Sans"/>
                <a:sym typeface="Gill Sans"/>
              </a:rPr>
              <a:t>Objective</a:t>
            </a:r>
            <a:endParaRPr>
              <a:latin typeface="Gill Sans"/>
              <a:ea typeface="Gill Sans"/>
              <a:cs typeface="Gill Sans"/>
              <a:sym typeface="Gill Sans"/>
            </a:endParaRPr>
          </a:p>
        </p:txBody>
      </p:sp>
      <p:sp>
        <p:nvSpPr>
          <p:cNvPr id="418" name="Google Shape;418;p41"/>
          <p:cNvSpPr txBox="1"/>
          <p:nvPr/>
        </p:nvSpPr>
        <p:spPr>
          <a:xfrm rot="-5400000">
            <a:off x="1416150" y="2853045"/>
            <a:ext cx="2261100" cy="270600"/>
          </a:xfrm>
          <a:prstGeom prst="rect">
            <a:avLst/>
          </a:prstGeom>
          <a:noFill/>
          <a:ln>
            <a:noFill/>
          </a:ln>
        </p:spPr>
        <p:txBody>
          <a:bodyPr anchorCtr="0" anchor="t" bIns="91425" lIns="91425" spcFirstLastPara="1" rIns="91425" wrap="square" tIns="91425">
            <a:noAutofit/>
          </a:bodyPr>
          <a:lstStyle/>
          <a:p>
            <a:pPr indent="0" lvl="0" marL="0" rtl="0" algn="ctr">
              <a:lnSpc>
                <a:spcPct val="90000"/>
              </a:lnSpc>
              <a:spcBef>
                <a:spcPts val="0"/>
              </a:spcBef>
              <a:spcAft>
                <a:spcPts val="0"/>
              </a:spcAft>
              <a:buNone/>
            </a:pPr>
            <a:r>
              <a:rPr lang="en" sz="2100">
                <a:solidFill>
                  <a:schemeClr val="lt1"/>
                </a:solidFill>
                <a:latin typeface="Gill Sans"/>
                <a:ea typeface="Gill Sans"/>
                <a:cs typeface="Gill Sans"/>
                <a:sym typeface="Gill Sans"/>
              </a:rPr>
              <a:t>Subjective</a:t>
            </a:r>
            <a:endParaRPr>
              <a:latin typeface="Gill Sans"/>
              <a:ea typeface="Gill Sans"/>
              <a:cs typeface="Gill Sans"/>
              <a:sym typeface="Gill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42"/>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I</a:t>
            </a:r>
            <a:endParaRPr/>
          </a:p>
        </p:txBody>
      </p:sp>
      <p:grpSp>
        <p:nvGrpSpPr>
          <p:cNvPr id="424" name="Google Shape;424;p42"/>
          <p:cNvGrpSpPr/>
          <p:nvPr/>
        </p:nvGrpSpPr>
        <p:grpSpPr>
          <a:xfrm>
            <a:off x="5398744" y="1331170"/>
            <a:ext cx="6800746" cy="6800746"/>
            <a:chOff x="3442108" y="0"/>
            <a:chExt cx="9067661" cy="9067661"/>
          </a:xfrm>
        </p:grpSpPr>
        <p:sp>
          <p:nvSpPr>
            <p:cNvPr id="425" name="Google Shape;425;p42"/>
            <p:cNvSpPr/>
            <p:nvPr/>
          </p:nvSpPr>
          <p:spPr>
            <a:xfrm>
              <a:off x="3442108" y="0"/>
              <a:ext cx="9067661" cy="9067661"/>
            </a:xfrm>
            <a:prstGeom prst="quadArrow">
              <a:avLst>
                <a:gd fmla="val 2000" name="adj1"/>
                <a:gd fmla="val 4000" name="adj2"/>
                <a:gd fmla="val 5000" name="adj3"/>
              </a:avLst>
            </a:prstGeom>
            <a:solidFill>
              <a:srgbClr val="CAE8D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6" name="Google Shape;426;p42"/>
            <p:cNvSpPr/>
            <p:nvPr/>
          </p:nvSpPr>
          <p:spPr>
            <a:xfrm>
              <a:off x="4031505"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7" name="Google Shape;427;p42"/>
            <p:cNvSpPr txBox="1"/>
            <p:nvPr/>
          </p:nvSpPr>
          <p:spPr>
            <a:xfrm>
              <a:off x="4208564"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Subjective </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a:t>
              </a:r>
              <a:endParaRPr sz="1100"/>
            </a:p>
          </p:txBody>
        </p:sp>
        <p:sp>
          <p:nvSpPr>
            <p:cNvPr id="428" name="Google Shape;428;p42"/>
            <p:cNvSpPr/>
            <p:nvPr/>
          </p:nvSpPr>
          <p:spPr>
            <a:xfrm>
              <a:off x="8293306"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29" name="Google Shape;429;p42"/>
            <p:cNvSpPr txBox="1"/>
            <p:nvPr/>
          </p:nvSpPr>
          <p:spPr>
            <a:xfrm>
              <a:off x="8470365"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a:t>
              </a:r>
              <a:endParaRPr sz="1100"/>
            </a:p>
          </p:txBody>
        </p:sp>
        <p:sp>
          <p:nvSpPr>
            <p:cNvPr id="430" name="Google Shape;430;p42"/>
            <p:cNvSpPr/>
            <p:nvPr/>
          </p:nvSpPr>
          <p:spPr>
            <a:xfrm>
              <a:off x="4031505"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1" name="Google Shape;431;p42"/>
            <p:cNvSpPr txBox="1"/>
            <p:nvPr/>
          </p:nvSpPr>
          <p:spPr>
            <a:xfrm>
              <a:off x="4208564"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Subjective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“We”</a:t>
              </a:r>
              <a:endParaRPr sz="1100"/>
            </a:p>
          </p:txBody>
        </p:sp>
        <p:sp>
          <p:nvSpPr>
            <p:cNvPr id="432" name="Google Shape;432;p42"/>
            <p:cNvSpPr/>
            <p:nvPr/>
          </p:nvSpPr>
          <p:spPr>
            <a:xfrm>
              <a:off x="8293306"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33" name="Google Shape;433;p42"/>
            <p:cNvSpPr txBox="1"/>
            <p:nvPr/>
          </p:nvSpPr>
          <p:spPr>
            <a:xfrm>
              <a:off x="8470365"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“Its”</a:t>
              </a:r>
              <a:endParaRPr sz="1100"/>
            </a:p>
          </p:txBody>
        </p:sp>
      </p:grpSp>
      <p:sp>
        <p:nvSpPr>
          <p:cNvPr id="434" name="Google Shape;434;p42"/>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435" name="Google Shape;435;p42"/>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436" name="Google Shape;436;p42"/>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37" name="Google Shape;437;p42"/>
          <p:cNvSpPr txBox="1"/>
          <p:nvPr>
            <p:ph idx="4294967295" type="body"/>
          </p:nvPr>
        </p:nvSpPr>
        <p:spPr>
          <a:xfrm>
            <a:off x="413147" y="1585396"/>
            <a:ext cx="8318700" cy="2984222"/>
          </a:xfrm>
          <a:prstGeom prst="rect">
            <a:avLst/>
          </a:prstGeom>
          <a:noFill/>
          <a:ln>
            <a:noFill/>
          </a:ln>
        </p:spPr>
        <p:txBody>
          <a:bodyPr anchorCtr="0" anchor="t" bIns="0" lIns="0" spcFirstLastPara="1" rIns="0" wrap="square" tIns="0">
            <a:noAutofit/>
          </a:bodyPr>
          <a:lstStyle/>
          <a:p>
            <a:pPr indent="-171450" lvl="0" marL="177800" rtl="0" algn="l">
              <a:lnSpc>
                <a:spcPct val="100000"/>
              </a:lnSpc>
              <a:spcBef>
                <a:spcPts val="0"/>
              </a:spcBef>
              <a:spcAft>
                <a:spcPts val="0"/>
              </a:spcAft>
              <a:buClr>
                <a:schemeClr val="lt1"/>
              </a:buClr>
              <a:buSzPts val="2700"/>
              <a:buChar char="•"/>
            </a:pPr>
            <a:r>
              <a:rPr lang="en" sz="2700"/>
              <a:t>Thoughts</a:t>
            </a:r>
            <a:endParaRPr/>
          </a:p>
          <a:p>
            <a:pPr indent="-171450" lvl="0" marL="177800" rtl="0" algn="l">
              <a:lnSpc>
                <a:spcPct val="100000"/>
              </a:lnSpc>
              <a:spcBef>
                <a:spcPts val="1400"/>
              </a:spcBef>
              <a:spcAft>
                <a:spcPts val="0"/>
              </a:spcAft>
              <a:buClr>
                <a:schemeClr val="lt1"/>
              </a:buClr>
              <a:buSzPts val="2700"/>
              <a:buChar char="•"/>
            </a:pPr>
            <a:r>
              <a:rPr lang="en" sz="2700"/>
              <a:t>Emotions</a:t>
            </a:r>
            <a:endParaRPr/>
          </a:p>
          <a:p>
            <a:pPr indent="-171450" lvl="0" marL="177800" rtl="0" algn="l">
              <a:lnSpc>
                <a:spcPct val="100000"/>
              </a:lnSpc>
              <a:spcBef>
                <a:spcPts val="1400"/>
              </a:spcBef>
              <a:spcAft>
                <a:spcPts val="0"/>
              </a:spcAft>
              <a:buClr>
                <a:schemeClr val="lt1"/>
              </a:buClr>
              <a:buSzPts val="2700"/>
              <a:buChar char="•"/>
            </a:pPr>
            <a:r>
              <a:rPr lang="en" sz="2700"/>
              <a:t>Perceptions</a:t>
            </a:r>
            <a:endParaRPr/>
          </a:p>
          <a:p>
            <a:pPr indent="-171450" lvl="0" marL="177800" rtl="0" algn="l">
              <a:lnSpc>
                <a:spcPct val="100000"/>
              </a:lnSpc>
              <a:spcBef>
                <a:spcPts val="1400"/>
              </a:spcBef>
              <a:spcAft>
                <a:spcPts val="0"/>
              </a:spcAft>
              <a:buClr>
                <a:schemeClr val="lt1"/>
              </a:buClr>
              <a:buSzPts val="2700"/>
              <a:buChar char="•"/>
            </a:pPr>
            <a:r>
              <a:rPr lang="en" sz="2700"/>
              <a:t>Sensations</a:t>
            </a:r>
            <a:endParaRPr sz="2700"/>
          </a:p>
          <a:p>
            <a:pPr indent="-171450" lvl="0" marL="177800" rtl="0" algn="l">
              <a:lnSpc>
                <a:spcPct val="100000"/>
              </a:lnSpc>
              <a:spcBef>
                <a:spcPts val="1400"/>
              </a:spcBef>
              <a:spcAft>
                <a:spcPts val="0"/>
              </a:spcAft>
              <a:buSzPts val="2700"/>
              <a:buChar char="•"/>
            </a:pPr>
            <a:r>
              <a:rPr lang="en" sz="2700"/>
              <a:t>Judgements</a:t>
            </a:r>
            <a:endParaRPr sz="2700"/>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1" name="Shape 441"/>
        <p:cNvGrpSpPr/>
        <p:nvPr/>
      </p:nvGrpSpPr>
      <p:grpSpPr>
        <a:xfrm>
          <a:off x="0" y="0"/>
          <a:ext cx="0" cy="0"/>
          <a:chOff x="0" y="0"/>
          <a:chExt cx="0" cy="0"/>
        </a:xfrm>
      </p:grpSpPr>
      <p:sp>
        <p:nvSpPr>
          <p:cNvPr id="442" name="Google Shape;442;p43"/>
          <p:cNvSpPr txBox="1"/>
          <p:nvPr>
            <p:ph idx="4294967295" type="body"/>
          </p:nvPr>
        </p:nvSpPr>
        <p:spPr>
          <a:xfrm>
            <a:off x="413147" y="1585396"/>
            <a:ext cx="8318700" cy="2984222"/>
          </a:xfrm>
          <a:prstGeom prst="rect">
            <a:avLst/>
          </a:prstGeom>
          <a:noFill/>
          <a:ln>
            <a:noFill/>
          </a:ln>
        </p:spPr>
        <p:txBody>
          <a:bodyPr anchorCtr="0" anchor="t" bIns="0" lIns="0" spcFirstLastPara="1" rIns="0" wrap="square" tIns="0">
            <a:noAutofit/>
          </a:bodyPr>
          <a:lstStyle/>
          <a:p>
            <a:pPr indent="-171450" lvl="0" marL="177800" rtl="0" algn="l">
              <a:lnSpc>
                <a:spcPct val="100000"/>
              </a:lnSpc>
              <a:spcBef>
                <a:spcPts val="0"/>
              </a:spcBef>
              <a:spcAft>
                <a:spcPts val="0"/>
              </a:spcAft>
              <a:buClr>
                <a:schemeClr val="lt1"/>
              </a:buClr>
              <a:buSzPts val="2700"/>
              <a:buChar char="•"/>
            </a:pPr>
            <a:r>
              <a:rPr lang="en" sz="2700"/>
              <a:t>Community</a:t>
            </a:r>
            <a:endParaRPr/>
          </a:p>
          <a:p>
            <a:pPr indent="-171450" lvl="0" marL="177800" rtl="0" algn="l">
              <a:lnSpc>
                <a:spcPct val="100000"/>
              </a:lnSpc>
              <a:spcBef>
                <a:spcPts val="1400"/>
              </a:spcBef>
              <a:spcAft>
                <a:spcPts val="0"/>
              </a:spcAft>
              <a:buClr>
                <a:schemeClr val="lt1"/>
              </a:buClr>
              <a:buSzPts val="2700"/>
              <a:buChar char="•"/>
            </a:pPr>
            <a:r>
              <a:rPr lang="en" sz="2700"/>
              <a:t>Culture</a:t>
            </a:r>
            <a:endParaRPr/>
          </a:p>
          <a:p>
            <a:pPr indent="-171450" lvl="0" marL="177800" rtl="0" algn="l">
              <a:lnSpc>
                <a:spcPct val="100000"/>
              </a:lnSpc>
              <a:spcBef>
                <a:spcPts val="1400"/>
              </a:spcBef>
              <a:spcAft>
                <a:spcPts val="0"/>
              </a:spcAft>
              <a:buClr>
                <a:schemeClr val="lt1"/>
              </a:buClr>
              <a:buSzPts val="2700"/>
              <a:buChar char="•"/>
            </a:pPr>
            <a:r>
              <a:rPr lang="en" sz="2700"/>
              <a:t>Shared Values</a:t>
            </a:r>
            <a:endParaRPr/>
          </a:p>
          <a:p>
            <a:pPr indent="-171450" lvl="0" marL="177800" rtl="0" algn="l">
              <a:lnSpc>
                <a:spcPct val="100000"/>
              </a:lnSpc>
              <a:spcBef>
                <a:spcPts val="1400"/>
              </a:spcBef>
              <a:spcAft>
                <a:spcPts val="0"/>
              </a:spcAft>
              <a:buClr>
                <a:schemeClr val="lt1"/>
              </a:buClr>
              <a:buSzPts val="2700"/>
              <a:buChar char="•"/>
            </a:pPr>
            <a:r>
              <a:rPr lang="en" sz="2700"/>
              <a:t>Language</a:t>
            </a:r>
            <a:endParaRPr/>
          </a:p>
          <a:p>
            <a:pPr indent="-171450" lvl="0" marL="177800" rtl="0" algn="l">
              <a:lnSpc>
                <a:spcPct val="100000"/>
              </a:lnSpc>
              <a:spcBef>
                <a:spcPts val="1400"/>
              </a:spcBef>
              <a:spcAft>
                <a:spcPts val="0"/>
              </a:spcAft>
              <a:buClr>
                <a:schemeClr val="lt1"/>
              </a:buClr>
              <a:buSzPts val="2700"/>
              <a:buChar char="•"/>
            </a:pPr>
            <a:r>
              <a:rPr lang="en" sz="2700"/>
              <a:t>Relationships</a:t>
            </a:r>
            <a:endParaRPr/>
          </a:p>
        </p:txBody>
      </p:sp>
      <p:grpSp>
        <p:nvGrpSpPr>
          <p:cNvPr id="443" name="Google Shape;443;p43"/>
          <p:cNvGrpSpPr/>
          <p:nvPr/>
        </p:nvGrpSpPr>
        <p:grpSpPr>
          <a:xfrm>
            <a:off x="5398744" y="-3044890"/>
            <a:ext cx="6800746" cy="6800746"/>
            <a:chOff x="3442108" y="0"/>
            <a:chExt cx="9067661" cy="9067661"/>
          </a:xfrm>
        </p:grpSpPr>
        <p:sp>
          <p:nvSpPr>
            <p:cNvPr id="444" name="Google Shape;444;p43"/>
            <p:cNvSpPr/>
            <p:nvPr/>
          </p:nvSpPr>
          <p:spPr>
            <a:xfrm>
              <a:off x="3442108" y="0"/>
              <a:ext cx="9067661" cy="9067661"/>
            </a:xfrm>
            <a:prstGeom prst="quadArrow">
              <a:avLst>
                <a:gd fmla="val 2000" name="adj1"/>
                <a:gd fmla="val 4000" name="adj2"/>
                <a:gd fmla="val 5000" name="adj3"/>
              </a:avLst>
            </a:prstGeom>
            <a:solidFill>
              <a:srgbClr val="CAE8D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5" name="Google Shape;445;p43"/>
            <p:cNvSpPr/>
            <p:nvPr/>
          </p:nvSpPr>
          <p:spPr>
            <a:xfrm>
              <a:off x="4031505"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6" name="Google Shape;446;p43"/>
            <p:cNvSpPr txBox="1"/>
            <p:nvPr/>
          </p:nvSpPr>
          <p:spPr>
            <a:xfrm>
              <a:off x="4208564"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Subjective </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a:t>
              </a:r>
              <a:endParaRPr sz="1100"/>
            </a:p>
          </p:txBody>
        </p:sp>
        <p:sp>
          <p:nvSpPr>
            <p:cNvPr id="447" name="Google Shape;447;p43"/>
            <p:cNvSpPr/>
            <p:nvPr/>
          </p:nvSpPr>
          <p:spPr>
            <a:xfrm>
              <a:off x="8293306"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48" name="Google Shape;448;p43"/>
            <p:cNvSpPr txBox="1"/>
            <p:nvPr/>
          </p:nvSpPr>
          <p:spPr>
            <a:xfrm>
              <a:off x="8470365"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a:t>
              </a:r>
              <a:endParaRPr sz="1100"/>
            </a:p>
          </p:txBody>
        </p:sp>
        <p:sp>
          <p:nvSpPr>
            <p:cNvPr id="449" name="Google Shape;449;p43"/>
            <p:cNvSpPr/>
            <p:nvPr/>
          </p:nvSpPr>
          <p:spPr>
            <a:xfrm>
              <a:off x="4031505"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0" name="Google Shape;450;p43"/>
            <p:cNvSpPr txBox="1"/>
            <p:nvPr/>
          </p:nvSpPr>
          <p:spPr>
            <a:xfrm>
              <a:off x="4208564"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Subjective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“We”</a:t>
              </a:r>
              <a:endParaRPr sz="1100"/>
            </a:p>
          </p:txBody>
        </p:sp>
        <p:sp>
          <p:nvSpPr>
            <p:cNvPr id="451" name="Google Shape;451;p43"/>
            <p:cNvSpPr/>
            <p:nvPr/>
          </p:nvSpPr>
          <p:spPr>
            <a:xfrm>
              <a:off x="8293306"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2" name="Google Shape;452;p43"/>
            <p:cNvSpPr txBox="1"/>
            <p:nvPr/>
          </p:nvSpPr>
          <p:spPr>
            <a:xfrm>
              <a:off x="8470365"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“Its”</a:t>
              </a:r>
              <a:endParaRPr sz="1100"/>
            </a:p>
          </p:txBody>
        </p:sp>
      </p:grpSp>
      <p:sp>
        <p:nvSpPr>
          <p:cNvPr id="453" name="Google Shape;453;p43"/>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454" name="Google Shape;454;p43"/>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455" name="Google Shape;455;p43"/>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56" name="Google Shape;456;p43"/>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We</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grpSp>
        <p:nvGrpSpPr>
          <p:cNvPr id="461" name="Google Shape;461;p44"/>
          <p:cNvGrpSpPr/>
          <p:nvPr/>
        </p:nvGrpSpPr>
        <p:grpSpPr>
          <a:xfrm>
            <a:off x="-3048579" y="1331170"/>
            <a:ext cx="6800746" cy="6800746"/>
            <a:chOff x="3442108" y="0"/>
            <a:chExt cx="9067661" cy="9067661"/>
          </a:xfrm>
        </p:grpSpPr>
        <p:sp>
          <p:nvSpPr>
            <p:cNvPr id="462" name="Google Shape;462;p44"/>
            <p:cNvSpPr/>
            <p:nvPr/>
          </p:nvSpPr>
          <p:spPr>
            <a:xfrm>
              <a:off x="3442108" y="0"/>
              <a:ext cx="9067661" cy="9067661"/>
            </a:xfrm>
            <a:prstGeom prst="quadArrow">
              <a:avLst>
                <a:gd fmla="val 2000" name="adj1"/>
                <a:gd fmla="val 4000" name="adj2"/>
                <a:gd fmla="val 5000" name="adj3"/>
              </a:avLst>
            </a:prstGeom>
            <a:solidFill>
              <a:srgbClr val="CAE8D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3" name="Google Shape;463;p44"/>
            <p:cNvSpPr/>
            <p:nvPr/>
          </p:nvSpPr>
          <p:spPr>
            <a:xfrm>
              <a:off x="4031505"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4" name="Google Shape;464;p44"/>
            <p:cNvSpPr txBox="1"/>
            <p:nvPr/>
          </p:nvSpPr>
          <p:spPr>
            <a:xfrm>
              <a:off x="4208564"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Subjective </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a:t>
              </a:r>
              <a:endParaRPr sz="1100"/>
            </a:p>
          </p:txBody>
        </p:sp>
        <p:sp>
          <p:nvSpPr>
            <p:cNvPr id="465" name="Google Shape;465;p44"/>
            <p:cNvSpPr/>
            <p:nvPr/>
          </p:nvSpPr>
          <p:spPr>
            <a:xfrm>
              <a:off x="8293306"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6" name="Google Shape;466;p44"/>
            <p:cNvSpPr txBox="1"/>
            <p:nvPr/>
          </p:nvSpPr>
          <p:spPr>
            <a:xfrm>
              <a:off x="8470365"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a:t>
              </a:r>
              <a:endParaRPr sz="1100"/>
            </a:p>
          </p:txBody>
        </p:sp>
        <p:sp>
          <p:nvSpPr>
            <p:cNvPr id="467" name="Google Shape;467;p44"/>
            <p:cNvSpPr/>
            <p:nvPr/>
          </p:nvSpPr>
          <p:spPr>
            <a:xfrm>
              <a:off x="4031505"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68" name="Google Shape;468;p44"/>
            <p:cNvSpPr txBox="1"/>
            <p:nvPr/>
          </p:nvSpPr>
          <p:spPr>
            <a:xfrm>
              <a:off x="4208564"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Subjective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“We”</a:t>
              </a:r>
              <a:endParaRPr sz="1100"/>
            </a:p>
          </p:txBody>
        </p:sp>
        <p:sp>
          <p:nvSpPr>
            <p:cNvPr id="469" name="Google Shape;469;p44"/>
            <p:cNvSpPr/>
            <p:nvPr/>
          </p:nvSpPr>
          <p:spPr>
            <a:xfrm>
              <a:off x="8293306"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70" name="Google Shape;470;p44"/>
            <p:cNvSpPr txBox="1"/>
            <p:nvPr/>
          </p:nvSpPr>
          <p:spPr>
            <a:xfrm>
              <a:off x="8470365"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“Its”</a:t>
              </a:r>
              <a:endParaRPr sz="1100"/>
            </a:p>
          </p:txBody>
        </p:sp>
      </p:grpSp>
      <p:sp>
        <p:nvSpPr>
          <p:cNvPr id="471" name="Google Shape;471;p44"/>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472" name="Google Shape;472;p44"/>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473" name="Google Shape;473;p44"/>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74" name="Google Shape;474;p44"/>
          <p:cNvSpPr txBox="1"/>
          <p:nvPr>
            <p:ph idx="4294967295" type="body"/>
          </p:nvPr>
        </p:nvSpPr>
        <p:spPr>
          <a:xfrm>
            <a:off x="3603172" y="1585396"/>
            <a:ext cx="5128675" cy="2984222"/>
          </a:xfrm>
          <a:prstGeom prst="rect">
            <a:avLst/>
          </a:prstGeom>
          <a:noFill/>
          <a:ln>
            <a:noFill/>
          </a:ln>
        </p:spPr>
        <p:txBody>
          <a:bodyPr anchorCtr="0" anchor="t" bIns="0" lIns="0" spcFirstLastPara="1" rIns="0" wrap="square" tIns="0">
            <a:noAutofit/>
          </a:bodyPr>
          <a:lstStyle/>
          <a:p>
            <a:pPr indent="-171450" lvl="0" marL="177800" rtl="0" algn="l">
              <a:lnSpc>
                <a:spcPct val="100000"/>
              </a:lnSpc>
              <a:spcBef>
                <a:spcPts val="0"/>
              </a:spcBef>
              <a:spcAft>
                <a:spcPts val="0"/>
              </a:spcAft>
              <a:buClr>
                <a:schemeClr val="lt1"/>
              </a:buClr>
              <a:buSzPts val="2700"/>
              <a:buChar char="•"/>
            </a:pPr>
            <a:r>
              <a:rPr lang="en" sz="2700"/>
              <a:t>Materialism</a:t>
            </a:r>
            <a:endParaRPr/>
          </a:p>
          <a:p>
            <a:pPr indent="-171450" lvl="0" marL="177800" rtl="0" algn="l">
              <a:lnSpc>
                <a:spcPct val="100000"/>
              </a:lnSpc>
              <a:spcBef>
                <a:spcPts val="1400"/>
              </a:spcBef>
              <a:spcAft>
                <a:spcPts val="0"/>
              </a:spcAft>
              <a:buClr>
                <a:schemeClr val="lt1"/>
              </a:buClr>
              <a:buSzPts val="2700"/>
              <a:buChar char="•"/>
            </a:pPr>
            <a:r>
              <a:rPr lang="en" sz="2700"/>
              <a:t>Measurable</a:t>
            </a:r>
            <a:endParaRPr/>
          </a:p>
          <a:p>
            <a:pPr indent="-171450" lvl="0" marL="177800" rtl="0" algn="l">
              <a:lnSpc>
                <a:spcPct val="100000"/>
              </a:lnSpc>
              <a:spcBef>
                <a:spcPts val="1400"/>
              </a:spcBef>
              <a:spcAft>
                <a:spcPts val="0"/>
              </a:spcAft>
              <a:buClr>
                <a:schemeClr val="lt1"/>
              </a:buClr>
              <a:buSzPts val="2700"/>
              <a:buChar char="•"/>
            </a:pPr>
            <a:r>
              <a:rPr lang="en" sz="2700"/>
              <a:t>Actions</a:t>
            </a:r>
            <a:endParaRPr/>
          </a:p>
          <a:p>
            <a:pPr indent="-171450" lvl="0" marL="177800" rtl="0" algn="l">
              <a:lnSpc>
                <a:spcPct val="100000"/>
              </a:lnSpc>
              <a:spcBef>
                <a:spcPts val="1400"/>
              </a:spcBef>
              <a:spcAft>
                <a:spcPts val="0"/>
              </a:spcAft>
              <a:buClr>
                <a:schemeClr val="lt1"/>
              </a:buClr>
              <a:buSzPts val="2700"/>
              <a:buChar char="•"/>
            </a:pPr>
            <a:r>
              <a:rPr lang="en" sz="2700"/>
              <a:t>Scientific</a:t>
            </a:r>
            <a:endParaRPr/>
          </a:p>
          <a:p>
            <a:pPr indent="-171450" lvl="0" marL="177800" rtl="0" algn="l">
              <a:lnSpc>
                <a:spcPct val="100000"/>
              </a:lnSpc>
              <a:spcBef>
                <a:spcPts val="1400"/>
              </a:spcBef>
              <a:spcAft>
                <a:spcPts val="0"/>
              </a:spcAft>
              <a:buClr>
                <a:schemeClr val="lt1"/>
              </a:buClr>
              <a:buSzPts val="2700"/>
              <a:buChar char="•"/>
            </a:pPr>
            <a:r>
              <a:rPr lang="en" sz="2700"/>
              <a:t>Data</a:t>
            </a:r>
            <a:endParaRPr sz="2700"/>
          </a:p>
        </p:txBody>
      </p:sp>
      <p:sp>
        <p:nvSpPr>
          <p:cNvPr id="475" name="Google Shape;475;p44"/>
          <p:cNvSpPr txBox="1"/>
          <p:nvPr>
            <p:ph type="title"/>
          </p:nvPr>
        </p:nvSpPr>
        <p:spPr>
          <a:xfrm>
            <a:off x="3603171" y="411956"/>
            <a:ext cx="5128676"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It</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grpSp>
        <p:nvGrpSpPr>
          <p:cNvPr id="480" name="Google Shape;480;p45"/>
          <p:cNvGrpSpPr/>
          <p:nvPr/>
        </p:nvGrpSpPr>
        <p:grpSpPr>
          <a:xfrm>
            <a:off x="-3048579" y="-3066664"/>
            <a:ext cx="6800746" cy="6800746"/>
            <a:chOff x="3442108" y="0"/>
            <a:chExt cx="9067661" cy="9067661"/>
          </a:xfrm>
        </p:grpSpPr>
        <p:sp>
          <p:nvSpPr>
            <p:cNvPr id="481" name="Google Shape;481;p45"/>
            <p:cNvSpPr/>
            <p:nvPr/>
          </p:nvSpPr>
          <p:spPr>
            <a:xfrm>
              <a:off x="3442108" y="0"/>
              <a:ext cx="9067661" cy="9067661"/>
            </a:xfrm>
            <a:prstGeom prst="quadArrow">
              <a:avLst>
                <a:gd fmla="val 2000" name="adj1"/>
                <a:gd fmla="val 4000" name="adj2"/>
                <a:gd fmla="val 5000" name="adj3"/>
              </a:avLst>
            </a:prstGeom>
            <a:solidFill>
              <a:srgbClr val="CAE8D9"/>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2" name="Google Shape;482;p45"/>
            <p:cNvSpPr/>
            <p:nvPr/>
          </p:nvSpPr>
          <p:spPr>
            <a:xfrm>
              <a:off x="4031505"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3" name="Google Shape;483;p45"/>
            <p:cNvSpPr txBox="1"/>
            <p:nvPr/>
          </p:nvSpPr>
          <p:spPr>
            <a:xfrm>
              <a:off x="4208564"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Subjective </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a:t>
              </a:r>
              <a:endParaRPr sz="1100"/>
            </a:p>
          </p:txBody>
        </p:sp>
        <p:sp>
          <p:nvSpPr>
            <p:cNvPr id="484" name="Google Shape;484;p45"/>
            <p:cNvSpPr/>
            <p:nvPr/>
          </p:nvSpPr>
          <p:spPr>
            <a:xfrm>
              <a:off x="8293306" y="589397"/>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5" name="Google Shape;485;p45"/>
            <p:cNvSpPr txBox="1"/>
            <p:nvPr/>
          </p:nvSpPr>
          <p:spPr>
            <a:xfrm>
              <a:off x="8470365" y="766456"/>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Individual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a:t>
              </a:r>
              <a:endParaRPr sz="1100"/>
            </a:p>
          </p:txBody>
        </p:sp>
        <p:sp>
          <p:nvSpPr>
            <p:cNvPr id="486" name="Google Shape;486;p45"/>
            <p:cNvSpPr/>
            <p:nvPr/>
          </p:nvSpPr>
          <p:spPr>
            <a:xfrm>
              <a:off x="4031505"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7" name="Google Shape;487;p45"/>
            <p:cNvSpPr txBox="1"/>
            <p:nvPr/>
          </p:nvSpPr>
          <p:spPr>
            <a:xfrm>
              <a:off x="4208564"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Subjective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“We”</a:t>
              </a:r>
              <a:endParaRPr sz="1100"/>
            </a:p>
          </p:txBody>
        </p:sp>
        <p:sp>
          <p:nvSpPr>
            <p:cNvPr id="488" name="Google Shape;488;p45"/>
            <p:cNvSpPr/>
            <p:nvPr/>
          </p:nvSpPr>
          <p:spPr>
            <a:xfrm>
              <a:off x="8293306" y="4851198"/>
              <a:ext cx="3627064" cy="3627064"/>
            </a:xfrm>
            <a:prstGeom prst="roundRect">
              <a:avLst>
                <a:gd fmla="val 16667" name="adj"/>
              </a:avLst>
            </a:prstGeom>
            <a:solidFill>
              <a:srgbClr val="11BD86"/>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89" name="Google Shape;489;p45"/>
            <p:cNvSpPr txBox="1"/>
            <p:nvPr/>
          </p:nvSpPr>
          <p:spPr>
            <a:xfrm>
              <a:off x="8470365" y="5028257"/>
              <a:ext cx="3272946" cy="3272946"/>
            </a:xfrm>
            <a:prstGeom prst="rect">
              <a:avLst/>
            </a:prstGeom>
            <a:noFill/>
            <a:ln>
              <a:noFill/>
            </a:ln>
          </p:spPr>
          <p:txBody>
            <a:bodyPr anchorCtr="0" anchor="ctr" bIns="157175" lIns="157175" spcFirstLastPara="1" rIns="157175" wrap="square" tIns="157175">
              <a:noAutofit/>
            </a:bodyPr>
            <a:lstStyle/>
            <a:p>
              <a:pPr indent="0" lvl="0" marL="0" marR="0" rtl="0" algn="ctr">
                <a:lnSpc>
                  <a:spcPct val="90000"/>
                </a:lnSpc>
                <a:spcBef>
                  <a:spcPts val="0"/>
                </a:spcBef>
                <a:spcAft>
                  <a:spcPts val="0"/>
                </a:spcAft>
                <a:buClr>
                  <a:schemeClr val="lt1"/>
                </a:buClr>
                <a:buSzPts val="4100"/>
                <a:buFont typeface="Gill Sans"/>
                <a:buNone/>
              </a:pPr>
              <a:r>
                <a:rPr lang="en" sz="4100">
                  <a:solidFill>
                    <a:schemeClr val="lt1"/>
                  </a:solidFill>
                  <a:latin typeface="Gill Sans"/>
                  <a:ea typeface="Gill Sans"/>
                  <a:cs typeface="Gill Sans"/>
                  <a:sym typeface="Gill Sans"/>
                </a:rPr>
                <a:t>Collective Objective</a:t>
              </a:r>
              <a:br>
                <a:rPr lang="en" sz="4100">
                  <a:solidFill>
                    <a:schemeClr val="lt1"/>
                  </a:solidFill>
                  <a:latin typeface="Gill Sans"/>
                  <a:ea typeface="Gill Sans"/>
                  <a:cs typeface="Gill Sans"/>
                  <a:sym typeface="Gill Sans"/>
                </a:rPr>
              </a:br>
              <a:r>
                <a:rPr lang="en" sz="4100">
                  <a:solidFill>
                    <a:schemeClr val="lt1"/>
                  </a:solidFill>
                  <a:latin typeface="Gill Sans"/>
                  <a:ea typeface="Gill Sans"/>
                  <a:cs typeface="Gill Sans"/>
                  <a:sym typeface="Gill Sans"/>
                </a:rPr>
                <a:t>“Its”</a:t>
              </a:r>
              <a:endParaRPr sz="1100"/>
            </a:p>
          </p:txBody>
        </p:sp>
      </p:grpSp>
      <p:sp>
        <p:nvSpPr>
          <p:cNvPr id="490" name="Google Shape;490;p45"/>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491" name="Google Shape;491;p45"/>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492" name="Google Shape;492;p45"/>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493" name="Google Shape;493;p45"/>
          <p:cNvSpPr txBox="1"/>
          <p:nvPr>
            <p:ph idx="4294967295" type="body"/>
          </p:nvPr>
        </p:nvSpPr>
        <p:spPr>
          <a:xfrm>
            <a:off x="3603172" y="1585396"/>
            <a:ext cx="5128675" cy="2984222"/>
          </a:xfrm>
          <a:prstGeom prst="rect">
            <a:avLst/>
          </a:prstGeom>
          <a:noFill/>
          <a:ln>
            <a:noFill/>
          </a:ln>
        </p:spPr>
        <p:txBody>
          <a:bodyPr anchorCtr="0" anchor="t" bIns="0" lIns="0" spcFirstLastPara="1" rIns="0" wrap="square" tIns="0">
            <a:noAutofit/>
          </a:bodyPr>
          <a:lstStyle/>
          <a:p>
            <a:pPr indent="-171450" lvl="0" marL="177800" rtl="0" algn="l">
              <a:lnSpc>
                <a:spcPct val="100000"/>
              </a:lnSpc>
              <a:spcBef>
                <a:spcPts val="0"/>
              </a:spcBef>
              <a:spcAft>
                <a:spcPts val="0"/>
              </a:spcAft>
              <a:buClr>
                <a:schemeClr val="lt1"/>
              </a:buClr>
              <a:buSzPts val="2700"/>
              <a:buChar char="•"/>
            </a:pPr>
            <a:r>
              <a:rPr lang="en" sz="2700"/>
              <a:t>Systems</a:t>
            </a:r>
            <a:endParaRPr/>
          </a:p>
          <a:p>
            <a:pPr indent="-171450" lvl="0" marL="177800" rtl="0" algn="l">
              <a:lnSpc>
                <a:spcPct val="100000"/>
              </a:lnSpc>
              <a:spcBef>
                <a:spcPts val="1400"/>
              </a:spcBef>
              <a:spcAft>
                <a:spcPts val="0"/>
              </a:spcAft>
              <a:buClr>
                <a:schemeClr val="lt1"/>
              </a:buClr>
              <a:buSzPts val="2700"/>
              <a:buChar char="•"/>
            </a:pPr>
            <a:r>
              <a:rPr lang="en" sz="2700"/>
              <a:t>Technology</a:t>
            </a:r>
            <a:endParaRPr/>
          </a:p>
          <a:p>
            <a:pPr indent="-171450" lvl="0" marL="177800" rtl="0" algn="l">
              <a:lnSpc>
                <a:spcPct val="100000"/>
              </a:lnSpc>
              <a:spcBef>
                <a:spcPts val="1400"/>
              </a:spcBef>
              <a:spcAft>
                <a:spcPts val="0"/>
              </a:spcAft>
              <a:buClr>
                <a:schemeClr val="lt1"/>
              </a:buClr>
              <a:buSzPts val="2700"/>
              <a:buChar char="•"/>
            </a:pPr>
            <a:r>
              <a:rPr lang="en" sz="2700"/>
              <a:t>Networks</a:t>
            </a:r>
            <a:endParaRPr/>
          </a:p>
          <a:p>
            <a:pPr indent="-171450" lvl="0" marL="177800" rtl="0" algn="l">
              <a:lnSpc>
                <a:spcPct val="100000"/>
              </a:lnSpc>
              <a:spcBef>
                <a:spcPts val="1400"/>
              </a:spcBef>
              <a:spcAft>
                <a:spcPts val="0"/>
              </a:spcAft>
              <a:buClr>
                <a:schemeClr val="lt1"/>
              </a:buClr>
              <a:buSzPts val="2700"/>
              <a:buChar char="•"/>
            </a:pPr>
            <a:r>
              <a:rPr lang="en" sz="2700"/>
              <a:t>Government</a:t>
            </a:r>
            <a:endParaRPr/>
          </a:p>
          <a:p>
            <a:pPr indent="-171450" lvl="0" marL="177800" rtl="0" algn="l">
              <a:lnSpc>
                <a:spcPct val="100000"/>
              </a:lnSpc>
              <a:spcBef>
                <a:spcPts val="1400"/>
              </a:spcBef>
              <a:spcAft>
                <a:spcPts val="0"/>
              </a:spcAft>
              <a:buClr>
                <a:schemeClr val="lt1"/>
              </a:buClr>
              <a:buSzPts val="2700"/>
              <a:buChar char="•"/>
            </a:pPr>
            <a:r>
              <a:rPr lang="en" sz="2700"/>
              <a:t>Natural Environment</a:t>
            </a:r>
            <a:endParaRPr sz="2700"/>
          </a:p>
        </p:txBody>
      </p:sp>
      <p:sp>
        <p:nvSpPr>
          <p:cNvPr id="494" name="Google Shape;494;p45"/>
          <p:cNvSpPr txBox="1"/>
          <p:nvPr>
            <p:ph type="title"/>
          </p:nvPr>
        </p:nvSpPr>
        <p:spPr>
          <a:xfrm>
            <a:off x="3603171" y="411956"/>
            <a:ext cx="5128676"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Its</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46"/>
          <p:cNvSpPr txBox="1"/>
          <p:nvPr>
            <p:ph idx="1" type="body"/>
          </p:nvPr>
        </p:nvSpPr>
        <p:spPr>
          <a:xfrm>
            <a:off x="413147" y="1572881"/>
            <a:ext cx="4076700" cy="2996700"/>
          </a:xfrm>
          <a:prstGeom prst="rect">
            <a:avLst/>
          </a:prstGeom>
        </p:spPr>
        <p:txBody>
          <a:bodyPr anchorCtr="0" anchor="t" bIns="0" lIns="0" spcFirstLastPara="1" rIns="0" wrap="square" tIns="0">
            <a:noAutofit/>
          </a:bodyPr>
          <a:lstStyle/>
          <a:p>
            <a:pPr indent="-355600" lvl="0" marL="457200" rtl="0" algn="l">
              <a:lnSpc>
                <a:spcPct val="150000"/>
              </a:lnSpc>
              <a:spcBef>
                <a:spcPts val="800"/>
              </a:spcBef>
              <a:spcAft>
                <a:spcPts val="0"/>
              </a:spcAft>
              <a:buSzPts val="2000"/>
              <a:buChar char="●"/>
            </a:pPr>
            <a:r>
              <a:rPr lang="en" sz="2000"/>
              <a:t>Cultural Norms</a:t>
            </a:r>
            <a:endParaRPr sz="2000"/>
          </a:p>
          <a:p>
            <a:pPr indent="-330200" lvl="1" marL="914400" rtl="0" algn="l">
              <a:lnSpc>
                <a:spcPct val="150000"/>
              </a:lnSpc>
              <a:spcBef>
                <a:spcPts val="0"/>
              </a:spcBef>
              <a:spcAft>
                <a:spcPts val="0"/>
              </a:spcAft>
              <a:buSzPts val="1600"/>
              <a:buChar char="○"/>
            </a:pPr>
            <a:r>
              <a:rPr lang="en" sz="1600"/>
              <a:t>Presentation of Judgements</a:t>
            </a:r>
            <a:endParaRPr sz="1600"/>
          </a:p>
          <a:p>
            <a:pPr indent="-330200" lvl="1" marL="914400" rtl="0" algn="l">
              <a:lnSpc>
                <a:spcPct val="150000"/>
              </a:lnSpc>
              <a:spcBef>
                <a:spcPts val="0"/>
              </a:spcBef>
              <a:spcAft>
                <a:spcPts val="0"/>
              </a:spcAft>
              <a:buSzPts val="1600"/>
              <a:buChar char="○"/>
            </a:pPr>
            <a:r>
              <a:rPr lang="en" sz="1600"/>
              <a:t>Collective Moral Compass?</a:t>
            </a:r>
            <a:endParaRPr sz="1600"/>
          </a:p>
          <a:p>
            <a:pPr indent="-330200" lvl="1" marL="914400" rtl="0" algn="l">
              <a:lnSpc>
                <a:spcPct val="150000"/>
              </a:lnSpc>
              <a:spcBef>
                <a:spcPts val="0"/>
              </a:spcBef>
              <a:spcAft>
                <a:spcPts val="0"/>
              </a:spcAft>
              <a:buSzPts val="1600"/>
              <a:buChar char="○"/>
            </a:pPr>
            <a:r>
              <a:rPr lang="en" sz="1600"/>
              <a:t>Challenge of Dynamic Pressures</a:t>
            </a:r>
            <a:endParaRPr sz="1600"/>
          </a:p>
        </p:txBody>
      </p:sp>
      <p:sp>
        <p:nvSpPr>
          <p:cNvPr id="500" name="Google Shape;500;p46"/>
          <p:cNvSpPr txBox="1"/>
          <p:nvPr>
            <p:ph type="title"/>
          </p:nvPr>
        </p:nvSpPr>
        <p:spPr>
          <a:xfrm>
            <a:off x="413147" y="411956"/>
            <a:ext cx="8317800" cy="999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Laws &amp; Intersections</a:t>
            </a:r>
            <a:endParaRPr/>
          </a:p>
        </p:txBody>
      </p:sp>
      <p:sp>
        <p:nvSpPr>
          <p:cNvPr id="501" name="Google Shape;501;p46"/>
          <p:cNvSpPr txBox="1"/>
          <p:nvPr>
            <p:ph idx="2" type="body"/>
          </p:nvPr>
        </p:nvSpPr>
        <p:spPr>
          <a:xfrm>
            <a:off x="4654154" y="1572881"/>
            <a:ext cx="4076700" cy="2996700"/>
          </a:xfrm>
          <a:prstGeom prst="rect">
            <a:avLst/>
          </a:prstGeom>
        </p:spPr>
        <p:txBody>
          <a:bodyPr anchorCtr="0" anchor="t" bIns="0" lIns="0" spcFirstLastPara="1" rIns="0" wrap="square" tIns="0">
            <a:noAutofit/>
          </a:bodyPr>
          <a:lstStyle/>
          <a:p>
            <a:pPr indent="-355600" lvl="0" marL="457200" rtl="0" algn="l">
              <a:lnSpc>
                <a:spcPct val="150000"/>
              </a:lnSpc>
              <a:spcBef>
                <a:spcPts val="800"/>
              </a:spcBef>
              <a:spcAft>
                <a:spcPts val="0"/>
              </a:spcAft>
              <a:buSzPts val="2000"/>
              <a:buChar char="●"/>
            </a:pPr>
            <a:r>
              <a:rPr lang="en" sz="2000"/>
              <a:t>Objective Measures</a:t>
            </a:r>
            <a:endParaRPr sz="2000"/>
          </a:p>
          <a:p>
            <a:pPr indent="-330200" lvl="1" marL="914400" rtl="0" algn="l">
              <a:lnSpc>
                <a:spcPct val="150000"/>
              </a:lnSpc>
              <a:spcBef>
                <a:spcPts val="0"/>
              </a:spcBef>
              <a:spcAft>
                <a:spcPts val="0"/>
              </a:spcAft>
              <a:buSzPts val="1600"/>
              <a:buChar char="○"/>
            </a:pPr>
            <a:r>
              <a:rPr lang="en" sz="1600"/>
              <a:t>In Compliance v Out of Compliance</a:t>
            </a:r>
            <a:endParaRPr sz="1600"/>
          </a:p>
          <a:p>
            <a:pPr indent="-330200" lvl="1" marL="914400" rtl="0" algn="l">
              <a:lnSpc>
                <a:spcPct val="150000"/>
              </a:lnSpc>
              <a:spcBef>
                <a:spcPts val="0"/>
              </a:spcBef>
              <a:spcAft>
                <a:spcPts val="0"/>
              </a:spcAft>
              <a:buSzPts val="1600"/>
              <a:buChar char="○"/>
            </a:pPr>
            <a:r>
              <a:rPr lang="en" sz="1600"/>
              <a:t>Enforceable Standards of Behavior</a:t>
            </a:r>
            <a:endParaRPr sz="1600"/>
          </a:p>
          <a:p>
            <a:pPr indent="-330200" lvl="1" marL="914400" rtl="0" algn="l">
              <a:lnSpc>
                <a:spcPct val="150000"/>
              </a:lnSpc>
              <a:spcBef>
                <a:spcPts val="0"/>
              </a:spcBef>
              <a:spcAft>
                <a:spcPts val="0"/>
              </a:spcAft>
              <a:buSzPts val="1600"/>
              <a:buChar char="○"/>
            </a:pPr>
            <a:r>
              <a:rPr lang="en" sz="1600"/>
              <a:t>System of Accountability</a:t>
            </a:r>
            <a:endParaRPr sz="1600"/>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47"/>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Avoid Defensiveness</a:t>
            </a:r>
            <a:endParaRPr/>
          </a:p>
        </p:txBody>
      </p:sp>
      <p:sp>
        <p:nvSpPr>
          <p:cNvPr id="507" name="Google Shape;507;p47"/>
          <p:cNvSpPr txBox="1"/>
          <p:nvPr>
            <p:ph idx="1" type="body"/>
          </p:nvPr>
        </p:nvSpPr>
        <p:spPr>
          <a:xfrm>
            <a:off x="413147" y="1584899"/>
            <a:ext cx="8317706" cy="2984719"/>
          </a:xfrm>
          <a:prstGeom prst="rect">
            <a:avLst/>
          </a:prstGeom>
          <a:noFill/>
          <a:ln>
            <a:noFill/>
          </a:ln>
        </p:spPr>
        <p:txBody>
          <a:bodyPr anchorCtr="0" anchor="t" bIns="0" lIns="0" spcFirstLastPara="1" rIns="0" wrap="square" tIns="0">
            <a:noAutofit/>
          </a:bodyPr>
          <a:lstStyle/>
          <a:p>
            <a:pPr indent="-215900" lvl="0" marL="177800" rtl="0" algn="l">
              <a:lnSpc>
                <a:spcPct val="150000"/>
              </a:lnSpc>
              <a:spcBef>
                <a:spcPts val="0"/>
              </a:spcBef>
              <a:spcAft>
                <a:spcPts val="0"/>
              </a:spcAft>
              <a:buClr>
                <a:schemeClr val="lt1"/>
              </a:buClr>
              <a:buSzPts val="2200"/>
              <a:buChar char="•"/>
            </a:pPr>
            <a:r>
              <a:rPr lang="en" sz="2200"/>
              <a:t>The “Why” Trap</a:t>
            </a:r>
            <a:endParaRPr sz="2200"/>
          </a:p>
          <a:p>
            <a:pPr indent="-222250" lvl="1" marL="520700" rtl="0" algn="l">
              <a:lnSpc>
                <a:spcPct val="150000"/>
              </a:lnSpc>
              <a:spcBef>
                <a:spcPts val="0"/>
              </a:spcBef>
              <a:spcAft>
                <a:spcPts val="0"/>
              </a:spcAft>
              <a:buSzPts val="2100"/>
              <a:buChar char="•"/>
            </a:pPr>
            <a:r>
              <a:rPr lang="en" sz="1800"/>
              <a:t>Denial</a:t>
            </a:r>
            <a:endParaRPr sz="1800"/>
          </a:p>
          <a:p>
            <a:pPr indent="-222250" lvl="1" marL="520700" rtl="0" algn="l">
              <a:lnSpc>
                <a:spcPct val="150000"/>
              </a:lnSpc>
              <a:spcBef>
                <a:spcPts val="0"/>
              </a:spcBef>
              <a:spcAft>
                <a:spcPts val="0"/>
              </a:spcAft>
              <a:buSzPts val="2100"/>
              <a:buChar char="•"/>
            </a:pPr>
            <a:r>
              <a:rPr lang="en" sz="1800"/>
              <a:t>Projection</a:t>
            </a:r>
            <a:endParaRPr sz="1800"/>
          </a:p>
          <a:p>
            <a:pPr indent="-222250" lvl="1" marL="520700" rtl="0" algn="l">
              <a:lnSpc>
                <a:spcPct val="150000"/>
              </a:lnSpc>
              <a:spcBef>
                <a:spcPts val="0"/>
              </a:spcBef>
              <a:spcAft>
                <a:spcPts val="0"/>
              </a:spcAft>
              <a:buSzPts val="2100"/>
              <a:buChar char="•"/>
            </a:pPr>
            <a:r>
              <a:rPr lang="en" sz="1800"/>
              <a:t>Rationalization</a:t>
            </a:r>
            <a:endParaRPr sz="1800"/>
          </a:p>
          <a:p>
            <a:pPr indent="-222250" lvl="1" marL="520700" rtl="0" algn="l">
              <a:lnSpc>
                <a:spcPct val="150000"/>
              </a:lnSpc>
              <a:spcBef>
                <a:spcPts val="0"/>
              </a:spcBef>
              <a:spcAft>
                <a:spcPts val="0"/>
              </a:spcAft>
              <a:buSzPts val="2100"/>
              <a:buChar char="•"/>
            </a:pPr>
            <a:r>
              <a:rPr lang="en" sz="1800"/>
              <a:t>Withdrawal</a:t>
            </a:r>
            <a:endParaRPr sz="1800"/>
          </a:p>
          <a:p>
            <a:pPr indent="0" lvl="0" marL="0" rtl="0" algn="l">
              <a:lnSpc>
                <a:spcPct val="150000"/>
              </a:lnSpc>
              <a:spcBef>
                <a:spcPts val="0"/>
              </a:spcBef>
              <a:spcAft>
                <a:spcPts val="0"/>
              </a:spcAft>
              <a:buNone/>
            </a:pPr>
            <a:r>
              <a:t/>
            </a:r>
            <a:endParaRPr sz="2200"/>
          </a:p>
        </p:txBody>
      </p:sp>
      <p:sp>
        <p:nvSpPr>
          <p:cNvPr id="508" name="Google Shape;508;p47"/>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09" name="Google Shape;509;p47"/>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10" name="Google Shape;510;p47"/>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48"/>
          <p:cNvSpPr txBox="1"/>
          <p:nvPr>
            <p:ph type="title"/>
          </p:nvPr>
        </p:nvSpPr>
        <p:spPr>
          <a:xfrm>
            <a:off x="413146" y="411956"/>
            <a:ext cx="8318700" cy="999000"/>
          </a:xfrm>
          <a:prstGeom prst="rect">
            <a:avLst/>
          </a:prstGeom>
        </p:spPr>
        <p:txBody>
          <a:bodyPr anchorCtr="0" anchor="t" bIns="0" lIns="0" spcFirstLastPara="1" rIns="0" wrap="square" tIns="0">
            <a:noAutofit/>
          </a:bodyPr>
          <a:lstStyle/>
          <a:p>
            <a:pPr indent="0" lvl="0" marL="0" rtl="0" algn="l">
              <a:spcBef>
                <a:spcPts val="0"/>
              </a:spcBef>
              <a:spcAft>
                <a:spcPts val="0"/>
              </a:spcAft>
              <a:buNone/>
            </a:pPr>
            <a:r>
              <a:rPr lang="en"/>
              <a:t>Counter Strategies</a:t>
            </a:r>
            <a:br>
              <a:rPr lang="en"/>
            </a:br>
            <a:r>
              <a:rPr lang="en"/>
              <a:t>	</a:t>
            </a:r>
            <a:r>
              <a:rPr lang="en" sz="2400"/>
              <a:t>Using </a:t>
            </a:r>
            <a:r>
              <a:rPr lang="en" sz="2400" u="sng">
                <a:solidFill>
                  <a:schemeClr val="hlink"/>
                </a:solidFill>
                <a:hlinkClick r:id="rId3"/>
              </a:rPr>
              <a:t>Imago Dialog</a:t>
            </a:r>
            <a:endParaRPr sz="2400"/>
          </a:p>
        </p:txBody>
      </p:sp>
      <p:sp>
        <p:nvSpPr>
          <p:cNvPr id="516" name="Google Shape;516;p48"/>
          <p:cNvSpPr txBox="1"/>
          <p:nvPr>
            <p:ph idx="1" type="body"/>
          </p:nvPr>
        </p:nvSpPr>
        <p:spPr>
          <a:xfrm>
            <a:off x="413147" y="1584899"/>
            <a:ext cx="8317800" cy="2984700"/>
          </a:xfrm>
          <a:prstGeom prst="rect">
            <a:avLst/>
          </a:prstGeom>
        </p:spPr>
        <p:txBody>
          <a:bodyPr anchorCtr="0" anchor="t" bIns="0" lIns="0" spcFirstLastPara="1" rIns="0" wrap="square" tIns="0">
            <a:noAutofit/>
          </a:bodyPr>
          <a:lstStyle/>
          <a:p>
            <a:pPr indent="-323850" lvl="0" marL="457200" rtl="0" algn="l">
              <a:spcBef>
                <a:spcPts val="800"/>
              </a:spcBef>
              <a:spcAft>
                <a:spcPts val="0"/>
              </a:spcAft>
              <a:buSzPts val="1500"/>
              <a:buChar char="•"/>
            </a:pPr>
            <a:r>
              <a:rPr lang="en" sz="1600"/>
              <a:t>Open Dialogue</a:t>
            </a:r>
            <a:endParaRPr sz="1600"/>
          </a:p>
          <a:p>
            <a:pPr indent="-323850" lvl="1" marL="914400" rtl="0" algn="l">
              <a:spcBef>
                <a:spcPts val="0"/>
              </a:spcBef>
              <a:spcAft>
                <a:spcPts val="0"/>
              </a:spcAft>
              <a:buSzPts val="1500"/>
              <a:buChar char="•"/>
            </a:pPr>
            <a:r>
              <a:rPr lang="en" sz="1200"/>
              <a:t>Psychological Safety</a:t>
            </a:r>
            <a:endParaRPr sz="1200"/>
          </a:p>
          <a:p>
            <a:pPr indent="-323850" lvl="0" marL="457200" rtl="0" algn="l">
              <a:spcBef>
                <a:spcPts val="0"/>
              </a:spcBef>
              <a:spcAft>
                <a:spcPts val="0"/>
              </a:spcAft>
              <a:buSzPts val="1500"/>
              <a:buChar char="•"/>
            </a:pPr>
            <a:r>
              <a:rPr lang="en" sz="1600"/>
              <a:t>Active Listening</a:t>
            </a:r>
            <a:endParaRPr sz="1600"/>
          </a:p>
          <a:p>
            <a:pPr indent="-323850" lvl="1" marL="914400" rtl="0" algn="l">
              <a:spcBef>
                <a:spcPts val="0"/>
              </a:spcBef>
              <a:spcAft>
                <a:spcPts val="0"/>
              </a:spcAft>
              <a:buSzPts val="1500"/>
              <a:buChar char="•"/>
            </a:pPr>
            <a:r>
              <a:rPr lang="en" sz="1200"/>
              <a:t>Mirroring: </a:t>
            </a:r>
            <a:r>
              <a:rPr lang="en" sz="1200"/>
              <a:t>I heard you say - Repeat back what they said </a:t>
            </a:r>
            <a:endParaRPr sz="1200"/>
          </a:p>
          <a:p>
            <a:pPr indent="-323850" lvl="1" marL="914400" rtl="0" algn="l">
              <a:spcBef>
                <a:spcPts val="0"/>
              </a:spcBef>
              <a:spcAft>
                <a:spcPts val="0"/>
              </a:spcAft>
              <a:buSzPts val="1500"/>
              <a:buChar char="•"/>
            </a:pPr>
            <a:r>
              <a:rPr lang="en" sz="1200"/>
              <a:t>Is there more?</a:t>
            </a:r>
            <a:endParaRPr sz="1200"/>
          </a:p>
          <a:p>
            <a:pPr indent="-323850" lvl="0" marL="457200" rtl="0" algn="l">
              <a:spcBef>
                <a:spcPts val="0"/>
              </a:spcBef>
              <a:spcAft>
                <a:spcPts val="0"/>
              </a:spcAft>
              <a:buSzPts val="1500"/>
              <a:buChar char="•"/>
            </a:pPr>
            <a:r>
              <a:rPr lang="en" sz="1600"/>
              <a:t>Validation</a:t>
            </a:r>
            <a:endParaRPr sz="1600"/>
          </a:p>
          <a:p>
            <a:pPr indent="-323850" lvl="1" marL="914400" rtl="0" algn="l">
              <a:spcBef>
                <a:spcPts val="0"/>
              </a:spcBef>
              <a:spcAft>
                <a:spcPts val="0"/>
              </a:spcAft>
              <a:buSzPts val="1500"/>
              <a:buChar char="•"/>
            </a:pPr>
            <a:r>
              <a:rPr lang="en" sz="1200"/>
              <a:t>Summarize and connect</a:t>
            </a:r>
            <a:endParaRPr sz="1200"/>
          </a:p>
          <a:p>
            <a:pPr indent="-323850" lvl="0" marL="457200" rtl="0" algn="l">
              <a:spcBef>
                <a:spcPts val="0"/>
              </a:spcBef>
              <a:spcAft>
                <a:spcPts val="0"/>
              </a:spcAft>
              <a:buSzPts val="1500"/>
              <a:buChar char="•"/>
            </a:pPr>
            <a:r>
              <a:rPr lang="en" sz="1600"/>
              <a:t>Empathize via “I” Statements</a:t>
            </a:r>
            <a:endParaRPr sz="1600"/>
          </a:p>
          <a:p>
            <a:pPr indent="-323850" lvl="1" marL="914400" rtl="0" algn="l">
              <a:spcBef>
                <a:spcPts val="0"/>
              </a:spcBef>
              <a:spcAft>
                <a:spcPts val="0"/>
              </a:spcAft>
              <a:buSzPts val="1500"/>
              <a:buChar char="•"/>
            </a:pPr>
            <a:r>
              <a:rPr lang="en" sz="1200"/>
              <a:t>I feel this way</a:t>
            </a:r>
            <a:endParaRPr sz="1200"/>
          </a:p>
          <a:p>
            <a:pPr indent="-323850" lvl="1" marL="914400" rtl="0" algn="l">
              <a:spcBef>
                <a:spcPts val="0"/>
              </a:spcBef>
              <a:spcAft>
                <a:spcPts val="0"/>
              </a:spcAft>
              <a:buSzPts val="1500"/>
              <a:buChar char="•"/>
            </a:pPr>
            <a:r>
              <a:rPr lang="en" sz="1200"/>
              <a:t>I imagine this is what you might be going through</a:t>
            </a:r>
            <a:endParaRPr sz="1200"/>
          </a:p>
          <a:p>
            <a:pPr indent="-323850" lvl="0" marL="457200" rtl="0" algn="l">
              <a:spcBef>
                <a:spcPts val="0"/>
              </a:spcBef>
              <a:spcAft>
                <a:spcPts val="0"/>
              </a:spcAft>
              <a:buSzPts val="1500"/>
              <a:buChar char="•"/>
            </a:pPr>
            <a:r>
              <a:rPr lang="en" sz="1600"/>
              <a:t>Common Ground</a:t>
            </a:r>
            <a:endParaRPr sz="1600"/>
          </a:p>
          <a:p>
            <a:pPr indent="-323850" lvl="1" marL="914400" rtl="0" algn="l">
              <a:spcBef>
                <a:spcPts val="0"/>
              </a:spcBef>
              <a:spcAft>
                <a:spcPts val="0"/>
              </a:spcAft>
              <a:buSzPts val="1500"/>
              <a:buChar char="•"/>
            </a:pPr>
            <a:r>
              <a:rPr lang="en" sz="1200"/>
              <a:t>Shared values and objectives</a:t>
            </a:r>
            <a:endParaRPr sz="1200"/>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0" name="Shape 520"/>
        <p:cNvGrpSpPr/>
        <p:nvPr/>
      </p:nvGrpSpPr>
      <p:grpSpPr>
        <a:xfrm>
          <a:off x="0" y="0"/>
          <a:ext cx="0" cy="0"/>
          <a:chOff x="0" y="0"/>
          <a:chExt cx="0" cy="0"/>
        </a:xfrm>
      </p:grpSpPr>
      <p:sp>
        <p:nvSpPr>
          <p:cNvPr id="521" name="Google Shape;521;p49"/>
          <p:cNvSpPr txBox="1"/>
          <p:nvPr>
            <p:ph type="title"/>
          </p:nvPr>
        </p:nvSpPr>
        <p:spPr>
          <a:xfrm>
            <a:off x="413147" y="411956"/>
            <a:ext cx="8323163"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What’s at Risk?</a:t>
            </a:r>
            <a:endParaRPr/>
          </a:p>
        </p:txBody>
      </p:sp>
      <p:sp>
        <p:nvSpPr>
          <p:cNvPr id="522" name="Google Shape;522;p49"/>
          <p:cNvSpPr txBox="1"/>
          <p:nvPr>
            <p:ph idx="1" type="body"/>
          </p:nvPr>
        </p:nvSpPr>
        <p:spPr>
          <a:xfrm>
            <a:off x="413148" y="1298531"/>
            <a:ext cx="4077890" cy="401515"/>
          </a:xfrm>
          <a:prstGeom prst="rect">
            <a:avLst/>
          </a:prstGeom>
          <a:noFill/>
          <a:ln>
            <a:noFill/>
          </a:ln>
        </p:spPr>
        <p:txBody>
          <a:bodyPr anchorCtr="0" anchor="b" bIns="0" lIns="0" spcFirstLastPara="1" rIns="0" wrap="square" tIns="0">
            <a:noAutofit/>
          </a:bodyPr>
          <a:lstStyle/>
          <a:p>
            <a:pPr indent="0" lvl="0" marL="0" rtl="0" algn="l">
              <a:lnSpc>
                <a:spcPct val="110000"/>
              </a:lnSpc>
              <a:spcBef>
                <a:spcPts val="0"/>
              </a:spcBef>
              <a:spcAft>
                <a:spcPts val="0"/>
              </a:spcAft>
              <a:buClr>
                <a:schemeClr val="lt1"/>
              </a:buClr>
              <a:buSzPts val="1100"/>
              <a:buNone/>
            </a:pPr>
            <a:r>
              <a:rPr lang="en" sz="1800"/>
              <a:t>IF YOU DO NOTHING/STAY SILENT</a:t>
            </a:r>
            <a:endParaRPr sz="1800"/>
          </a:p>
        </p:txBody>
      </p:sp>
      <p:sp>
        <p:nvSpPr>
          <p:cNvPr id="523" name="Google Shape;523;p49"/>
          <p:cNvSpPr txBox="1"/>
          <p:nvPr>
            <p:ph idx="2" type="body"/>
          </p:nvPr>
        </p:nvSpPr>
        <p:spPr>
          <a:xfrm>
            <a:off x="413147" y="1820528"/>
            <a:ext cx="4071836" cy="2636666"/>
          </a:xfrm>
          <a:prstGeom prst="rect">
            <a:avLst/>
          </a:prstGeom>
          <a:noFill/>
          <a:ln>
            <a:noFill/>
          </a:ln>
        </p:spPr>
        <p:txBody>
          <a:bodyPr anchorCtr="0" anchor="t" bIns="0" lIns="0" spcFirstLastPara="1" rIns="0" wrap="square" tIns="0">
            <a:noAutofit/>
          </a:bodyPr>
          <a:lstStyle/>
          <a:p>
            <a:pPr indent="-190500" lvl="0" marL="177800" rtl="0" algn="l">
              <a:lnSpc>
                <a:spcPct val="110000"/>
              </a:lnSpc>
              <a:spcBef>
                <a:spcPts val="0"/>
              </a:spcBef>
              <a:spcAft>
                <a:spcPts val="0"/>
              </a:spcAft>
              <a:buClr>
                <a:schemeClr val="lt1"/>
              </a:buClr>
              <a:buSzPts val="1800"/>
              <a:buChar char="•"/>
            </a:pPr>
            <a:r>
              <a:rPr lang="en"/>
              <a:t>Current Situation Continues</a:t>
            </a:r>
            <a:endParaRPr sz="2100"/>
          </a:p>
          <a:p>
            <a:pPr indent="-190500" lvl="0" marL="177800" rtl="0" algn="l">
              <a:lnSpc>
                <a:spcPct val="110000"/>
              </a:lnSpc>
              <a:spcBef>
                <a:spcPts val="1400"/>
              </a:spcBef>
              <a:spcAft>
                <a:spcPts val="0"/>
              </a:spcAft>
              <a:buClr>
                <a:schemeClr val="lt1"/>
              </a:buClr>
              <a:buSzPts val="1800"/>
              <a:buChar char="•"/>
            </a:pPr>
            <a:r>
              <a:rPr lang="en"/>
              <a:t>Lose Employees, Friends, Members of Your Community</a:t>
            </a:r>
            <a:endParaRPr sz="2100"/>
          </a:p>
          <a:p>
            <a:pPr indent="-190500" lvl="0" marL="177800" rtl="0" algn="l">
              <a:lnSpc>
                <a:spcPct val="110000"/>
              </a:lnSpc>
              <a:spcBef>
                <a:spcPts val="1400"/>
              </a:spcBef>
              <a:spcAft>
                <a:spcPts val="0"/>
              </a:spcAft>
              <a:buClr>
                <a:schemeClr val="lt1"/>
              </a:buClr>
              <a:buSzPts val="1800"/>
              <a:buChar char="•"/>
            </a:pPr>
            <a:r>
              <a:rPr lang="en"/>
              <a:t>You Could Be Wrong</a:t>
            </a:r>
            <a:endParaRPr/>
          </a:p>
        </p:txBody>
      </p:sp>
      <p:sp>
        <p:nvSpPr>
          <p:cNvPr id="524" name="Google Shape;524;p49"/>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25" name="Google Shape;525;p49"/>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26" name="Google Shape;526;p49"/>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
        <p:nvSpPr>
          <p:cNvPr id="527" name="Google Shape;527;p49"/>
          <p:cNvSpPr txBox="1"/>
          <p:nvPr>
            <p:ph idx="3" type="body"/>
          </p:nvPr>
        </p:nvSpPr>
        <p:spPr>
          <a:xfrm>
            <a:off x="4659018" y="1298531"/>
            <a:ext cx="4077294" cy="401515"/>
          </a:xfrm>
          <a:prstGeom prst="rect">
            <a:avLst/>
          </a:prstGeom>
          <a:noFill/>
          <a:ln>
            <a:noFill/>
          </a:ln>
        </p:spPr>
        <p:txBody>
          <a:bodyPr anchorCtr="0" anchor="b" bIns="0" lIns="0" spcFirstLastPara="1" rIns="0" wrap="square" tIns="0">
            <a:noAutofit/>
          </a:bodyPr>
          <a:lstStyle/>
          <a:p>
            <a:pPr indent="-177800" lvl="0" marL="177800" rtl="0" algn="l">
              <a:lnSpc>
                <a:spcPct val="110000"/>
              </a:lnSpc>
              <a:spcBef>
                <a:spcPts val="0"/>
              </a:spcBef>
              <a:spcAft>
                <a:spcPts val="0"/>
              </a:spcAft>
              <a:buClr>
                <a:schemeClr val="lt1"/>
              </a:buClr>
              <a:buSzPts val="1100"/>
              <a:buNone/>
            </a:pPr>
            <a:r>
              <a:t/>
            </a:r>
            <a:endParaRPr/>
          </a:p>
        </p:txBody>
      </p:sp>
      <p:sp>
        <p:nvSpPr>
          <p:cNvPr id="528" name="Google Shape;528;p49"/>
          <p:cNvSpPr txBox="1"/>
          <p:nvPr>
            <p:ph idx="4" type="body"/>
          </p:nvPr>
        </p:nvSpPr>
        <p:spPr>
          <a:xfrm>
            <a:off x="4659017" y="1820528"/>
            <a:ext cx="4077293" cy="2636666"/>
          </a:xfrm>
          <a:prstGeom prst="rect">
            <a:avLst/>
          </a:prstGeom>
          <a:noFill/>
          <a:ln>
            <a:noFill/>
          </a:ln>
        </p:spPr>
        <p:txBody>
          <a:bodyPr anchorCtr="0" anchor="t" bIns="0" lIns="0" spcFirstLastPara="1" rIns="0" wrap="square" tIns="0">
            <a:noAutofit/>
          </a:bodyPr>
          <a:lstStyle/>
          <a:p>
            <a:pPr indent="-63500" lvl="0" marL="177800" rtl="0" algn="l">
              <a:lnSpc>
                <a:spcPct val="110000"/>
              </a:lnSpc>
              <a:spcBef>
                <a:spcPts val="0"/>
              </a:spcBef>
              <a:spcAft>
                <a:spcPts val="0"/>
              </a:spcAft>
              <a:buClr>
                <a:schemeClr val="lt1"/>
              </a:buClr>
              <a:buSzPts val="1800"/>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2" name="Shape 532"/>
        <p:cNvGrpSpPr/>
        <p:nvPr/>
      </p:nvGrpSpPr>
      <p:grpSpPr>
        <a:xfrm>
          <a:off x="0" y="0"/>
          <a:ext cx="0" cy="0"/>
          <a:chOff x="0" y="0"/>
          <a:chExt cx="0" cy="0"/>
        </a:xfrm>
      </p:grpSpPr>
      <p:sp>
        <p:nvSpPr>
          <p:cNvPr id="533" name="Google Shape;533;p50"/>
          <p:cNvSpPr txBox="1"/>
          <p:nvPr>
            <p:ph type="title"/>
          </p:nvPr>
        </p:nvSpPr>
        <p:spPr>
          <a:xfrm>
            <a:off x="413150" y="411950"/>
            <a:ext cx="3702600" cy="23805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lt1"/>
              </a:buClr>
              <a:buSzPts val="2100"/>
              <a:buFont typeface="Play"/>
              <a:buNone/>
            </a:pPr>
            <a:r>
              <a:rPr b="0" i="0" lang="en" sz="2100">
                <a:solidFill>
                  <a:schemeClr val="lt1"/>
                </a:solidFill>
                <a:latin typeface="Play"/>
                <a:ea typeface="Play"/>
                <a:cs typeface="Play"/>
                <a:sym typeface="Play"/>
              </a:rPr>
              <a:t>“We must always take sides. Neutrality helps the oppressor, never the victim. </a:t>
            </a:r>
            <a:br>
              <a:rPr b="0" i="0" lang="en" sz="2100">
                <a:solidFill>
                  <a:schemeClr val="lt1"/>
                </a:solidFill>
                <a:latin typeface="Play"/>
                <a:ea typeface="Play"/>
                <a:cs typeface="Play"/>
                <a:sym typeface="Play"/>
              </a:rPr>
            </a:br>
            <a:r>
              <a:rPr b="0" i="0" lang="en" sz="2100">
                <a:solidFill>
                  <a:schemeClr val="lt1"/>
                </a:solidFill>
                <a:latin typeface="Play"/>
                <a:ea typeface="Play"/>
                <a:cs typeface="Play"/>
                <a:sym typeface="Play"/>
              </a:rPr>
              <a:t>Silence encourages the tormentor, never the tormented.”</a:t>
            </a:r>
            <a:endParaRPr/>
          </a:p>
        </p:txBody>
      </p:sp>
      <p:sp>
        <p:nvSpPr>
          <p:cNvPr id="534" name="Google Shape;534;p50"/>
          <p:cNvSpPr txBox="1"/>
          <p:nvPr>
            <p:ph idx="1" type="body"/>
          </p:nvPr>
        </p:nvSpPr>
        <p:spPr>
          <a:xfrm>
            <a:off x="413147" y="3073003"/>
            <a:ext cx="2674143" cy="1763315"/>
          </a:xfrm>
          <a:prstGeom prst="rect">
            <a:avLst/>
          </a:prstGeom>
          <a:noFill/>
          <a:ln>
            <a:noFill/>
          </a:ln>
        </p:spPr>
        <p:txBody>
          <a:bodyPr anchorCtr="0" anchor="t" bIns="0" lIns="0" spcFirstLastPara="1" rIns="0" wrap="square" tIns="0">
            <a:noAutofit/>
          </a:bodyPr>
          <a:lstStyle/>
          <a:p>
            <a:pPr indent="-177800" lvl="0" marL="177800" rtl="0" algn="l">
              <a:lnSpc>
                <a:spcPct val="110000"/>
              </a:lnSpc>
              <a:spcBef>
                <a:spcPts val="0"/>
              </a:spcBef>
              <a:spcAft>
                <a:spcPts val="0"/>
              </a:spcAft>
              <a:buClr>
                <a:schemeClr val="lt1"/>
              </a:buClr>
              <a:buSzPts val="1800"/>
              <a:buNone/>
            </a:pPr>
            <a:r>
              <a:rPr b="1" i="0" lang="en" sz="1800">
                <a:solidFill>
                  <a:schemeClr val="lt1"/>
                </a:solidFill>
                <a:latin typeface="Gill Sans"/>
                <a:ea typeface="Gill Sans"/>
                <a:cs typeface="Gill Sans"/>
                <a:sym typeface="Gill Sans"/>
              </a:rPr>
              <a:t>Elie Wiesel</a:t>
            </a:r>
            <a:endParaRPr/>
          </a:p>
        </p:txBody>
      </p:sp>
      <p:pic>
        <p:nvPicPr>
          <p:cNvPr id="535" name="Google Shape;535;p50"/>
          <p:cNvPicPr preferRelativeResize="0"/>
          <p:nvPr>
            <p:ph idx="2" type="pic"/>
          </p:nvPr>
        </p:nvPicPr>
        <p:blipFill rotWithShape="1">
          <a:blip r:embed="rId3">
            <a:alphaModFix/>
          </a:blip>
          <a:srcRect b="20179" l="-67" r="66" t="12820"/>
          <a:stretch/>
        </p:blipFill>
        <p:spPr>
          <a:xfrm>
            <a:off x="4151857" y="492475"/>
            <a:ext cx="3849300" cy="3849300"/>
          </a:xfrm>
          <a:prstGeom prst="ellipse">
            <a:avLst/>
          </a:prstGeom>
          <a:solidFill>
            <a:schemeClr val="accent5"/>
          </a:solidFill>
          <a:ln cap="flat" cmpd="sng" w="19050">
            <a:solidFill>
              <a:srgbClr val="000000"/>
            </a:solidFill>
            <a:prstDash val="solid"/>
            <a:round/>
            <a:headEnd len="sm" w="sm" type="none"/>
            <a:tailEnd len="sm" w="sm" type="none"/>
          </a:ln>
        </p:spPr>
      </p:pic>
      <p:sp>
        <p:nvSpPr>
          <p:cNvPr id="536" name="Google Shape;536;p50"/>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37" name="Google Shape;537;p50"/>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38" name="Google Shape;538;p50"/>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2" name="Shape 542"/>
        <p:cNvGrpSpPr/>
        <p:nvPr/>
      </p:nvGrpSpPr>
      <p:grpSpPr>
        <a:xfrm>
          <a:off x="0" y="0"/>
          <a:ext cx="0" cy="0"/>
          <a:chOff x="0" y="0"/>
          <a:chExt cx="0" cy="0"/>
        </a:xfrm>
      </p:grpSpPr>
      <p:sp>
        <p:nvSpPr>
          <p:cNvPr id="543" name="Google Shape;543;p51"/>
          <p:cNvSpPr txBox="1"/>
          <p:nvPr>
            <p:ph type="title"/>
          </p:nvPr>
        </p:nvSpPr>
        <p:spPr>
          <a:xfrm>
            <a:off x="413147" y="411956"/>
            <a:ext cx="8323163"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What’s at Risk?</a:t>
            </a:r>
            <a:endParaRPr/>
          </a:p>
        </p:txBody>
      </p:sp>
      <p:sp>
        <p:nvSpPr>
          <p:cNvPr id="544" name="Google Shape;544;p51"/>
          <p:cNvSpPr txBox="1"/>
          <p:nvPr>
            <p:ph idx="1" type="body"/>
          </p:nvPr>
        </p:nvSpPr>
        <p:spPr>
          <a:xfrm>
            <a:off x="413148" y="1298531"/>
            <a:ext cx="4077890" cy="401515"/>
          </a:xfrm>
          <a:prstGeom prst="rect">
            <a:avLst/>
          </a:prstGeom>
          <a:noFill/>
          <a:ln>
            <a:noFill/>
          </a:ln>
        </p:spPr>
        <p:txBody>
          <a:bodyPr anchorCtr="0" anchor="b" bIns="0" lIns="0" spcFirstLastPara="1" rIns="0" wrap="square" tIns="0">
            <a:noAutofit/>
          </a:bodyPr>
          <a:lstStyle/>
          <a:p>
            <a:pPr indent="0" lvl="0" marL="0" rtl="0" algn="l">
              <a:lnSpc>
                <a:spcPct val="110000"/>
              </a:lnSpc>
              <a:spcBef>
                <a:spcPts val="0"/>
              </a:spcBef>
              <a:spcAft>
                <a:spcPts val="0"/>
              </a:spcAft>
              <a:buClr>
                <a:schemeClr val="lt1"/>
              </a:buClr>
              <a:buSzPts val="1100"/>
              <a:buNone/>
            </a:pPr>
            <a:r>
              <a:rPr lang="en" sz="1800"/>
              <a:t>IF YOU DO NOTHING/STAY SILENT</a:t>
            </a:r>
            <a:endParaRPr sz="1800"/>
          </a:p>
        </p:txBody>
      </p:sp>
      <p:sp>
        <p:nvSpPr>
          <p:cNvPr id="545" name="Google Shape;545;p51"/>
          <p:cNvSpPr txBox="1"/>
          <p:nvPr>
            <p:ph idx="2" type="body"/>
          </p:nvPr>
        </p:nvSpPr>
        <p:spPr>
          <a:xfrm>
            <a:off x="413147" y="1820528"/>
            <a:ext cx="4071836" cy="2636666"/>
          </a:xfrm>
          <a:prstGeom prst="rect">
            <a:avLst/>
          </a:prstGeom>
          <a:noFill/>
          <a:ln>
            <a:noFill/>
          </a:ln>
        </p:spPr>
        <p:txBody>
          <a:bodyPr anchorCtr="0" anchor="t" bIns="0" lIns="0" spcFirstLastPara="1" rIns="0" wrap="square" tIns="0">
            <a:noAutofit/>
          </a:bodyPr>
          <a:lstStyle/>
          <a:p>
            <a:pPr indent="-190500" lvl="0" marL="177800" rtl="0" algn="l">
              <a:lnSpc>
                <a:spcPct val="110000"/>
              </a:lnSpc>
              <a:spcBef>
                <a:spcPts val="0"/>
              </a:spcBef>
              <a:spcAft>
                <a:spcPts val="0"/>
              </a:spcAft>
              <a:buClr>
                <a:schemeClr val="lt1"/>
              </a:buClr>
              <a:buSzPts val="1800"/>
              <a:buChar char="•"/>
            </a:pPr>
            <a:r>
              <a:rPr lang="en"/>
              <a:t>Current Situation Continues</a:t>
            </a:r>
            <a:endParaRPr sz="2100"/>
          </a:p>
          <a:p>
            <a:pPr indent="-190500" lvl="0" marL="177800" rtl="0" algn="l">
              <a:lnSpc>
                <a:spcPct val="110000"/>
              </a:lnSpc>
              <a:spcBef>
                <a:spcPts val="1400"/>
              </a:spcBef>
              <a:spcAft>
                <a:spcPts val="0"/>
              </a:spcAft>
              <a:buClr>
                <a:schemeClr val="lt1"/>
              </a:buClr>
              <a:buSzPts val="1800"/>
              <a:buChar char="•"/>
            </a:pPr>
            <a:r>
              <a:rPr lang="en"/>
              <a:t>Lose Employees, Friends, Members of Your Community</a:t>
            </a:r>
            <a:endParaRPr sz="2100"/>
          </a:p>
          <a:p>
            <a:pPr indent="-190500" lvl="0" marL="177800" rtl="0" algn="l">
              <a:lnSpc>
                <a:spcPct val="110000"/>
              </a:lnSpc>
              <a:spcBef>
                <a:spcPts val="1400"/>
              </a:spcBef>
              <a:spcAft>
                <a:spcPts val="0"/>
              </a:spcAft>
              <a:buClr>
                <a:schemeClr val="lt1"/>
              </a:buClr>
              <a:buSzPts val="1800"/>
              <a:buChar char="•"/>
            </a:pPr>
            <a:r>
              <a:rPr lang="en"/>
              <a:t>You Could Be Wrong</a:t>
            </a:r>
            <a:endParaRPr sz="2100"/>
          </a:p>
        </p:txBody>
      </p:sp>
      <p:sp>
        <p:nvSpPr>
          <p:cNvPr id="546" name="Google Shape;546;p51"/>
          <p:cNvSpPr txBox="1"/>
          <p:nvPr>
            <p:ph idx="3" type="body"/>
          </p:nvPr>
        </p:nvSpPr>
        <p:spPr>
          <a:xfrm>
            <a:off x="4659018" y="1298531"/>
            <a:ext cx="4077294" cy="401515"/>
          </a:xfrm>
          <a:prstGeom prst="rect">
            <a:avLst/>
          </a:prstGeom>
          <a:noFill/>
          <a:ln>
            <a:noFill/>
          </a:ln>
        </p:spPr>
        <p:txBody>
          <a:bodyPr anchorCtr="0" anchor="b" bIns="0" lIns="0" spcFirstLastPara="1" rIns="0" wrap="square" tIns="0">
            <a:noAutofit/>
          </a:bodyPr>
          <a:lstStyle/>
          <a:p>
            <a:pPr indent="-177800" lvl="0" marL="177800" rtl="0" algn="l">
              <a:lnSpc>
                <a:spcPct val="110000"/>
              </a:lnSpc>
              <a:spcBef>
                <a:spcPts val="0"/>
              </a:spcBef>
              <a:spcAft>
                <a:spcPts val="0"/>
              </a:spcAft>
              <a:buClr>
                <a:schemeClr val="lt1"/>
              </a:buClr>
              <a:buSzPts val="1100"/>
              <a:buNone/>
            </a:pPr>
            <a:r>
              <a:rPr lang="en" sz="1800"/>
              <a:t>IF YOU SPEAK UP</a:t>
            </a:r>
            <a:endParaRPr sz="1800"/>
          </a:p>
        </p:txBody>
      </p:sp>
      <p:sp>
        <p:nvSpPr>
          <p:cNvPr id="547" name="Google Shape;547;p51"/>
          <p:cNvSpPr txBox="1"/>
          <p:nvPr>
            <p:ph idx="4" type="body"/>
          </p:nvPr>
        </p:nvSpPr>
        <p:spPr>
          <a:xfrm>
            <a:off x="4659017" y="1820528"/>
            <a:ext cx="4077293" cy="2636666"/>
          </a:xfrm>
          <a:prstGeom prst="rect">
            <a:avLst/>
          </a:prstGeom>
          <a:noFill/>
          <a:ln>
            <a:noFill/>
          </a:ln>
        </p:spPr>
        <p:txBody>
          <a:bodyPr anchorCtr="0" anchor="t" bIns="0" lIns="0" spcFirstLastPara="1" rIns="0" wrap="square" tIns="0">
            <a:noAutofit/>
          </a:bodyPr>
          <a:lstStyle/>
          <a:p>
            <a:pPr indent="-190500" lvl="0" marL="177800" rtl="0" algn="l">
              <a:lnSpc>
                <a:spcPct val="110000"/>
              </a:lnSpc>
              <a:spcBef>
                <a:spcPts val="0"/>
              </a:spcBef>
              <a:spcAft>
                <a:spcPts val="0"/>
              </a:spcAft>
              <a:buClr>
                <a:schemeClr val="lt1"/>
              </a:buClr>
              <a:buSzPts val="1800"/>
              <a:buChar char="•"/>
            </a:pPr>
            <a:r>
              <a:rPr lang="en"/>
              <a:t>Current Situation Continues </a:t>
            </a:r>
            <a:endParaRPr sz="2100"/>
          </a:p>
          <a:p>
            <a:pPr indent="-190500" lvl="0" marL="177800" rtl="0" algn="l">
              <a:lnSpc>
                <a:spcPct val="110000"/>
              </a:lnSpc>
              <a:spcBef>
                <a:spcPts val="1400"/>
              </a:spcBef>
              <a:spcAft>
                <a:spcPts val="0"/>
              </a:spcAft>
              <a:buClr>
                <a:schemeClr val="lt1"/>
              </a:buClr>
              <a:buSzPts val="1800"/>
              <a:buChar char="•"/>
            </a:pPr>
            <a:r>
              <a:rPr lang="en"/>
              <a:t>Lose Employees, Friends, Members of Your Community</a:t>
            </a:r>
            <a:endParaRPr sz="2100"/>
          </a:p>
          <a:p>
            <a:pPr indent="-190500" lvl="0" marL="177800" rtl="0" algn="l">
              <a:lnSpc>
                <a:spcPct val="110000"/>
              </a:lnSpc>
              <a:spcBef>
                <a:spcPts val="1400"/>
              </a:spcBef>
              <a:spcAft>
                <a:spcPts val="0"/>
              </a:spcAft>
              <a:buClr>
                <a:schemeClr val="lt1"/>
              </a:buClr>
              <a:buSzPts val="1800"/>
              <a:buChar char="•"/>
            </a:pPr>
            <a:r>
              <a:rPr lang="en"/>
              <a:t>You Could Be Wrong</a:t>
            </a:r>
            <a:endParaRPr sz="2100"/>
          </a:p>
          <a:p>
            <a:pPr indent="-190500" lvl="0" marL="177800" rtl="0" algn="l">
              <a:lnSpc>
                <a:spcPct val="110000"/>
              </a:lnSpc>
              <a:spcBef>
                <a:spcPts val="1400"/>
              </a:spcBef>
              <a:spcAft>
                <a:spcPts val="0"/>
              </a:spcAft>
              <a:buClr>
                <a:schemeClr val="lt1"/>
              </a:buClr>
              <a:buSzPts val="1800"/>
              <a:buChar char="•"/>
            </a:pPr>
            <a:r>
              <a:rPr lang="en"/>
              <a:t>Becoming a Target / Alienated</a:t>
            </a:r>
            <a:endParaRPr sz="2100"/>
          </a:p>
          <a:p>
            <a:pPr indent="-190500" lvl="0" marL="177800" rtl="0" algn="l">
              <a:lnSpc>
                <a:spcPct val="110000"/>
              </a:lnSpc>
              <a:spcBef>
                <a:spcPts val="1400"/>
              </a:spcBef>
              <a:spcAft>
                <a:spcPts val="0"/>
              </a:spcAft>
              <a:buClr>
                <a:schemeClr val="lt1"/>
              </a:buClr>
              <a:buSzPts val="1800"/>
              <a:buChar char="•"/>
            </a:pPr>
            <a:r>
              <a:rPr lang="en"/>
              <a:t>Possibility for Change</a:t>
            </a:r>
            <a:endParaRPr sz="2100"/>
          </a:p>
          <a:p>
            <a:pPr indent="-190500" lvl="0" marL="177800" rtl="0" algn="l">
              <a:lnSpc>
                <a:spcPct val="110000"/>
              </a:lnSpc>
              <a:spcBef>
                <a:spcPts val="1400"/>
              </a:spcBef>
              <a:spcAft>
                <a:spcPts val="0"/>
              </a:spcAft>
              <a:buClr>
                <a:schemeClr val="lt1"/>
              </a:buClr>
              <a:buSzPts val="1800"/>
              <a:buChar char="•"/>
            </a:pPr>
            <a:r>
              <a:rPr lang="en"/>
              <a:t>Make Someone’s Life Situation Better</a:t>
            </a:r>
            <a:endParaRPr sz="2100"/>
          </a:p>
        </p:txBody>
      </p:sp>
      <p:sp>
        <p:nvSpPr>
          <p:cNvPr id="548" name="Google Shape;548;p51"/>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49" name="Google Shape;549;p51"/>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50" name="Google Shape;550;p51"/>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52"/>
          <p:cNvSpPr txBox="1"/>
          <p:nvPr>
            <p:ph type="title"/>
          </p:nvPr>
        </p:nvSpPr>
        <p:spPr>
          <a:xfrm>
            <a:off x="413150" y="411950"/>
            <a:ext cx="3251400" cy="2538300"/>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lt1"/>
              </a:buClr>
              <a:buSzPts val="3000"/>
              <a:buFont typeface="Play"/>
              <a:buNone/>
            </a:pPr>
            <a:r>
              <a:rPr lang="en"/>
              <a:t>“All advocacy is, </a:t>
            </a:r>
            <a:br>
              <a:rPr lang="en"/>
            </a:br>
            <a:r>
              <a:rPr lang="en"/>
              <a:t>at its core, </a:t>
            </a:r>
            <a:br>
              <a:rPr lang="en"/>
            </a:br>
            <a:r>
              <a:rPr lang="en"/>
              <a:t>an exercise in empathy.”</a:t>
            </a:r>
            <a:endParaRPr/>
          </a:p>
        </p:txBody>
      </p:sp>
      <p:sp>
        <p:nvSpPr>
          <p:cNvPr id="556" name="Google Shape;556;p52"/>
          <p:cNvSpPr txBox="1"/>
          <p:nvPr>
            <p:ph idx="1" type="body"/>
          </p:nvPr>
        </p:nvSpPr>
        <p:spPr>
          <a:xfrm>
            <a:off x="413147" y="3073003"/>
            <a:ext cx="2674143" cy="1763315"/>
          </a:xfrm>
          <a:prstGeom prst="rect">
            <a:avLst/>
          </a:prstGeom>
          <a:noFill/>
          <a:ln>
            <a:noFill/>
          </a:ln>
        </p:spPr>
        <p:txBody>
          <a:bodyPr anchorCtr="0" anchor="t" bIns="0" lIns="0" spcFirstLastPara="1" rIns="0" wrap="square" tIns="0">
            <a:noAutofit/>
          </a:bodyPr>
          <a:lstStyle/>
          <a:p>
            <a:pPr indent="-177800" lvl="0" marL="177800" rtl="0" algn="l">
              <a:lnSpc>
                <a:spcPct val="110000"/>
              </a:lnSpc>
              <a:spcBef>
                <a:spcPts val="0"/>
              </a:spcBef>
              <a:spcAft>
                <a:spcPts val="0"/>
              </a:spcAft>
              <a:buClr>
                <a:schemeClr val="lt1"/>
              </a:buClr>
              <a:buSzPts val="1800"/>
              <a:buNone/>
            </a:pPr>
            <a:r>
              <a:rPr lang="en"/>
              <a:t>Samantha Power</a:t>
            </a:r>
            <a:endParaRPr/>
          </a:p>
        </p:txBody>
      </p:sp>
      <p:pic>
        <p:nvPicPr>
          <p:cNvPr descr="A person in front of a flag&#10;&#10;Description automatically generated with medium confidence" id="557" name="Google Shape;557;p52"/>
          <p:cNvPicPr preferRelativeResize="0"/>
          <p:nvPr>
            <p:ph idx="2" type="pic"/>
          </p:nvPr>
        </p:nvPicPr>
        <p:blipFill rotWithShape="1">
          <a:blip r:embed="rId3">
            <a:alphaModFix/>
          </a:blip>
          <a:srcRect b="16922" l="170" r="-169" t="3077"/>
          <a:stretch/>
        </p:blipFill>
        <p:spPr>
          <a:xfrm>
            <a:off x="4151857" y="492475"/>
            <a:ext cx="3849300" cy="3849300"/>
          </a:xfrm>
          <a:prstGeom prst="ellipse">
            <a:avLst/>
          </a:prstGeom>
          <a:solidFill>
            <a:schemeClr val="accent5"/>
          </a:solidFill>
          <a:ln cap="flat" cmpd="sng" w="19050">
            <a:solidFill>
              <a:srgbClr val="000000"/>
            </a:solidFill>
            <a:prstDash val="solid"/>
            <a:round/>
            <a:headEnd len="sm" w="sm" type="none"/>
            <a:tailEnd len="sm" w="sm" type="none"/>
          </a:ln>
        </p:spPr>
      </p:pic>
      <p:sp>
        <p:nvSpPr>
          <p:cNvPr id="558" name="Google Shape;558;p52"/>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59" name="Google Shape;559;p52"/>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60" name="Google Shape;560;p52"/>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53"/>
          <p:cNvSpPr txBox="1"/>
          <p:nvPr>
            <p:ph type="title"/>
          </p:nvPr>
        </p:nvSpPr>
        <p:spPr>
          <a:xfrm>
            <a:off x="413147" y="3381375"/>
            <a:ext cx="3375421" cy="1172219"/>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Summary</a:t>
            </a:r>
            <a:endParaRPr/>
          </a:p>
        </p:txBody>
      </p:sp>
      <p:pic>
        <p:nvPicPr>
          <p:cNvPr descr="Data Points Digital background" id="567" name="Google Shape;567;p53"/>
          <p:cNvPicPr preferRelativeResize="0"/>
          <p:nvPr>
            <p:ph idx="2" type="pic"/>
          </p:nvPr>
        </p:nvPicPr>
        <p:blipFill rotWithShape="1">
          <a:blip r:embed="rId3">
            <a:alphaModFix/>
          </a:blip>
          <a:srcRect b="0" l="0" r="0" t="0"/>
          <a:stretch/>
        </p:blipFill>
        <p:spPr>
          <a:xfrm>
            <a:off x="0" y="0"/>
            <a:ext cx="9144000" cy="2832354"/>
          </a:xfrm>
          <a:prstGeom prst="rect">
            <a:avLst/>
          </a:prstGeom>
          <a:solidFill>
            <a:schemeClr val="accent5"/>
          </a:solidFill>
          <a:ln>
            <a:noFill/>
          </a:ln>
        </p:spPr>
      </p:pic>
      <p:sp>
        <p:nvSpPr>
          <p:cNvPr id="568" name="Google Shape;568;p53"/>
          <p:cNvSpPr txBox="1"/>
          <p:nvPr>
            <p:ph idx="1" type="body"/>
          </p:nvPr>
        </p:nvSpPr>
        <p:spPr>
          <a:xfrm>
            <a:off x="3720465" y="3381375"/>
            <a:ext cx="4892402" cy="1172766"/>
          </a:xfrm>
          <a:prstGeom prst="rect">
            <a:avLst/>
          </a:prstGeom>
          <a:noFill/>
          <a:ln>
            <a:noFill/>
          </a:ln>
        </p:spPr>
        <p:txBody>
          <a:bodyPr anchorCtr="0" anchor="t" bIns="0" lIns="0" spcFirstLastPara="1" rIns="0" wrap="square" tIns="0">
            <a:normAutofit/>
          </a:bodyPr>
          <a:lstStyle/>
          <a:p>
            <a:pPr indent="0" lvl="0" marL="0" rtl="0" algn="l">
              <a:lnSpc>
                <a:spcPct val="110000"/>
              </a:lnSpc>
              <a:spcBef>
                <a:spcPts val="0"/>
              </a:spcBef>
              <a:spcAft>
                <a:spcPts val="0"/>
              </a:spcAft>
              <a:buClr>
                <a:schemeClr val="lt1"/>
              </a:buClr>
              <a:buSzPts val="1500"/>
              <a:buNone/>
            </a:pPr>
            <a:r>
              <a:rPr lang="en"/>
              <a:t>What does advocacy look like? </a:t>
            </a:r>
            <a:endParaRPr/>
          </a:p>
          <a:p>
            <a:pPr indent="0" lvl="0" marL="0" rtl="0" algn="l">
              <a:lnSpc>
                <a:spcPct val="110000"/>
              </a:lnSpc>
              <a:spcBef>
                <a:spcPts val="1400"/>
              </a:spcBef>
              <a:spcAft>
                <a:spcPts val="0"/>
              </a:spcAft>
              <a:buClr>
                <a:schemeClr val="lt1"/>
              </a:buClr>
              <a:buSzPts val="1500"/>
              <a:buNone/>
            </a:pPr>
            <a:r>
              <a:rPr lang="en"/>
              <a:t>What can we do to make more empathic decisions ourselves?</a:t>
            </a:r>
            <a:endParaRPr/>
          </a:p>
          <a:p>
            <a:pPr indent="0" lvl="0" marL="0" rtl="0" algn="l">
              <a:lnSpc>
                <a:spcPct val="110000"/>
              </a:lnSpc>
              <a:spcBef>
                <a:spcPts val="1400"/>
              </a:spcBef>
              <a:spcAft>
                <a:spcPts val="0"/>
              </a:spcAft>
              <a:buClr>
                <a:schemeClr val="lt1"/>
              </a:buClr>
              <a:buSzPts val="1500"/>
              <a:buNone/>
            </a:pPr>
            <a:r>
              <a:rPr lang="en"/>
              <a:t>How can we influence the people around us to do the same?</a:t>
            </a:r>
            <a:endParaRPr/>
          </a:p>
        </p:txBody>
      </p:sp>
      <p:sp>
        <p:nvSpPr>
          <p:cNvPr id="569" name="Google Shape;569;p53"/>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70" name="Google Shape;570;p53"/>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71" name="Google Shape;571;p53"/>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5" name="Shape 575"/>
        <p:cNvGrpSpPr/>
        <p:nvPr/>
      </p:nvGrpSpPr>
      <p:grpSpPr>
        <a:xfrm>
          <a:off x="0" y="0"/>
          <a:ext cx="0" cy="0"/>
          <a:chOff x="0" y="0"/>
          <a:chExt cx="0" cy="0"/>
        </a:xfrm>
      </p:grpSpPr>
      <p:sp>
        <p:nvSpPr>
          <p:cNvPr id="576" name="Google Shape;576;p54"/>
          <p:cNvSpPr txBox="1"/>
          <p:nvPr>
            <p:ph type="ctrTitle"/>
          </p:nvPr>
        </p:nvSpPr>
        <p:spPr>
          <a:xfrm>
            <a:off x="413147" y="411956"/>
            <a:ext cx="4077890" cy="2239676"/>
          </a:xfrm>
          <a:prstGeom prst="rect">
            <a:avLst/>
          </a:prstGeom>
          <a:noFill/>
          <a:ln>
            <a:noFill/>
          </a:ln>
        </p:spPr>
        <p:txBody>
          <a:bodyPr anchorCtr="0" anchor="b"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Thank You</a:t>
            </a:r>
            <a:endParaRPr/>
          </a:p>
        </p:txBody>
      </p:sp>
      <p:sp>
        <p:nvSpPr>
          <p:cNvPr id="577" name="Google Shape;577;p54"/>
          <p:cNvSpPr txBox="1"/>
          <p:nvPr>
            <p:ph idx="1" type="subTitle"/>
          </p:nvPr>
        </p:nvSpPr>
        <p:spPr>
          <a:xfrm>
            <a:off x="413147" y="2870707"/>
            <a:ext cx="4077890" cy="1698912"/>
          </a:xfrm>
          <a:prstGeom prst="rect">
            <a:avLst/>
          </a:prstGeom>
          <a:noFill/>
          <a:ln>
            <a:noFill/>
          </a:ln>
        </p:spPr>
        <p:txBody>
          <a:bodyPr anchorCtr="0" anchor="t" bIns="0" lIns="0" spcFirstLastPara="1" rIns="0" wrap="square" tIns="0">
            <a:noAutofit/>
          </a:bodyPr>
          <a:lstStyle/>
          <a:p>
            <a:pPr indent="-177800" lvl="0" marL="177800" rtl="0" algn="l">
              <a:lnSpc>
                <a:spcPct val="110000"/>
              </a:lnSpc>
              <a:spcBef>
                <a:spcPts val="0"/>
              </a:spcBef>
              <a:spcAft>
                <a:spcPts val="0"/>
              </a:spcAft>
              <a:buClr>
                <a:schemeClr val="lt1"/>
              </a:buClr>
              <a:buSzPts val="1800"/>
              <a:buNone/>
            </a:pPr>
            <a:r>
              <a:rPr lang="en"/>
              <a:t>Alex Bender</a:t>
            </a:r>
            <a:endParaRPr/>
          </a:p>
          <a:p>
            <a:pPr indent="-177800" lvl="0" marL="177800" rtl="0" algn="l">
              <a:lnSpc>
                <a:spcPct val="110000"/>
              </a:lnSpc>
              <a:spcBef>
                <a:spcPts val="1400"/>
              </a:spcBef>
              <a:spcAft>
                <a:spcPts val="0"/>
              </a:spcAft>
              <a:buClr>
                <a:schemeClr val="lt1"/>
              </a:buClr>
              <a:buSzPts val="1800"/>
              <a:buNone/>
            </a:pPr>
            <a:r>
              <a:rPr lang="en" u="sng">
                <a:solidFill>
                  <a:schemeClr val="hlink"/>
                </a:solidFill>
                <a:hlinkClick r:id="rId3"/>
              </a:rPr>
              <a:t>Alex.bender@advocacyleadership.com</a:t>
            </a:r>
            <a:endParaRPr/>
          </a:p>
          <a:p>
            <a:pPr indent="-177800" lvl="0" marL="177800" rtl="0" algn="l">
              <a:lnSpc>
                <a:spcPct val="110000"/>
              </a:lnSpc>
              <a:spcBef>
                <a:spcPts val="1400"/>
              </a:spcBef>
              <a:spcAft>
                <a:spcPts val="0"/>
              </a:spcAft>
              <a:buClr>
                <a:schemeClr val="lt1"/>
              </a:buClr>
              <a:buSzPts val="1800"/>
              <a:buNone/>
            </a:pPr>
            <a:r>
              <a:rPr lang="en" u="sng">
                <a:solidFill>
                  <a:schemeClr val="hlink"/>
                </a:solidFill>
                <a:hlinkClick r:id="rId4"/>
              </a:rPr>
              <a:t>http://advocacyleadership.com/</a:t>
            </a:r>
            <a:endParaRPr/>
          </a:p>
        </p:txBody>
      </p:sp>
      <p:pic>
        <p:nvPicPr>
          <p:cNvPr descr="Data Points Digital background" id="578" name="Google Shape;578;p54"/>
          <p:cNvPicPr preferRelativeResize="0"/>
          <p:nvPr>
            <p:ph idx="2" type="pic"/>
          </p:nvPr>
        </p:nvPicPr>
        <p:blipFill rotWithShape="1">
          <a:blip r:embed="rId5">
            <a:alphaModFix/>
          </a:blip>
          <a:srcRect b="0" l="0" r="0" t="0"/>
          <a:stretch/>
        </p:blipFill>
        <p:spPr>
          <a:xfrm>
            <a:off x="4917186" y="411480"/>
            <a:ext cx="3813048" cy="2160270"/>
          </a:xfrm>
          <a:prstGeom prst="rect">
            <a:avLst/>
          </a:prstGeom>
          <a:solidFill>
            <a:schemeClr val="accent5"/>
          </a:solidFill>
          <a:ln>
            <a:noFill/>
          </a:ln>
        </p:spPr>
      </p:pic>
      <p:pic>
        <p:nvPicPr>
          <p:cNvPr descr="Data Points Digital background" id="579" name="Google Shape;579;p54"/>
          <p:cNvPicPr preferRelativeResize="0"/>
          <p:nvPr>
            <p:ph idx="3" type="pic"/>
          </p:nvPr>
        </p:nvPicPr>
        <p:blipFill rotWithShape="1">
          <a:blip r:embed="rId6">
            <a:alphaModFix/>
          </a:blip>
          <a:srcRect b="0" l="0" r="0" t="0"/>
          <a:stretch/>
        </p:blipFill>
        <p:spPr>
          <a:xfrm>
            <a:off x="4917186" y="2571750"/>
            <a:ext cx="3813048" cy="2160270"/>
          </a:xfrm>
          <a:prstGeom prst="rect">
            <a:avLst/>
          </a:prstGeom>
          <a:solidFill>
            <a:schemeClr val="accent5"/>
          </a:solidFill>
          <a:ln>
            <a:noFill/>
          </a:ln>
        </p:spPr>
      </p:pic>
      <p:sp>
        <p:nvSpPr>
          <p:cNvPr id="580" name="Google Shape;580;p54"/>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81" name="Google Shape;581;p54"/>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82" name="Google Shape;582;p54"/>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86" name="Shape 586"/>
        <p:cNvGrpSpPr/>
        <p:nvPr/>
      </p:nvGrpSpPr>
      <p:grpSpPr>
        <a:xfrm>
          <a:off x="0" y="0"/>
          <a:ext cx="0" cy="0"/>
          <a:chOff x="0" y="0"/>
          <a:chExt cx="0" cy="0"/>
        </a:xfrm>
      </p:grpSpPr>
      <p:sp>
        <p:nvSpPr>
          <p:cNvPr id="587" name="Google Shape;587;p55"/>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Chart</a:t>
            </a:r>
            <a:endParaRPr/>
          </a:p>
        </p:txBody>
      </p:sp>
      <p:pic>
        <p:nvPicPr>
          <p:cNvPr descr="Bar Chart Placeholder " id="588" name="Google Shape;588;p55"/>
          <p:cNvPicPr preferRelativeResize="0"/>
          <p:nvPr/>
        </p:nvPicPr>
        <p:blipFill rotWithShape="1">
          <a:blip r:embed="rId3">
            <a:alphaModFix/>
          </a:blip>
          <a:srcRect b="0" l="0" r="0" t="0"/>
          <a:stretch/>
        </p:blipFill>
        <p:spPr>
          <a:xfrm>
            <a:off x="413147" y="1584722"/>
            <a:ext cx="8317706" cy="2984897"/>
          </a:xfrm>
          <a:prstGeom prst="rect">
            <a:avLst/>
          </a:prstGeom>
          <a:noFill/>
          <a:ln>
            <a:noFill/>
          </a:ln>
        </p:spPr>
      </p:pic>
      <p:sp>
        <p:nvSpPr>
          <p:cNvPr id="589" name="Google Shape;589;p55"/>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90" name="Google Shape;590;p55"/>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591" name="Google Shape;591;p55"/>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595" name="Shape 595"/>
        <p:cNvGrpSpPr/>
        <p:nvPr/>
      </p:nvGrpSpPr>
      <p:grpSpPr>
        <a:xfrm>
          <a:off x="0" y="0"/>
          <a:ext cx="0" cy="0"/>
          <a:chOff x="0" y="0"/>
          <a:chExt cx="0" cy="0"/>
        </a:xfrm>
      </p:grpSpPr>
      <p:sp>
        <p:nvSpPr>
          <p:cNvPr id="596" name="Google Shape;596;p56"/>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Table</a:t>
            </a:r>
            <a:endParaRPr/>
          </a:p>
        </p:txBody>
      </p:sp>
      <p:graphicFrame>
        <p:nvGraphicFramePr>
          <p:cNvPr id="597" name="Google Shape;597;p56"/>
          <p:cNvGraphicFramePr/>
          <p:nvPr/>
        </p:nvGraphicFramePr>
        <p:xfrm>
          <a:off x="413147" y="1584722"/>
          <a:ext cx="3000000" cy="3000000"/>
        </p:xfrm>
        <a:graphic>
          <a:graphicData uri="http://schemas.openxmlformats.org/drawingml/2006/table">
            <a:tbl>
              <a:tblPr bandRow="1" firstRow="1">
                <a:noFill/>
                <a:tableStyleId>{89FD4422-04F1-47A7-9AA8-6F62B9769815}</a:tableStyleId>
              </a:tblPr>
              <a:tblGrid>
                <a:gridCol w="1663525"/>
                <a:gridCol w="1663525"/>
                <a:gridCol w="1663525"/>
                <a:gridCol w="1663525"/>
                <a:gridCol w="1663525"/>
              </a:tblGrid>
              <a:tr h="370000">
                <a:tc>
                  <a:txBody>
                    <a:bodyPr/>
                    <a:lstStyle/>
                    <a:p>
                      <a:pPr indent="0" lvl="0" marL="0" marR="0" rtl="0" algn="ctr">
                        <a:spcBef>
                          <a:spcPts val="0"/>
                        </a:spcBef>
                        <a:spcAft>
                          <a:spcPts val="0"/>
                        </a:spcAft>
                        <a:buNone/>
                      </a:pPr>
                      <a:r>
                        <a:t/>
                      </a:r>
                      <a:endParaRPr sz="1400" u="none" cap="none" strike="noStrike"/>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2"/>
                    </a:solidFill>
                  </a:tcPr>
                </a:tc>
                <a:tc>
                  <a:txBody>
                    <a:bodyPr/>
                    <a:lstStyle/>
                    <a:p>
                      <a:pPr indent="0" lvl="0" marL="0" marR="0" rtl="0" algn="ctr">
                        <a:spcBef>
                          <a:spcPts val="0"/>
                        </a:spcBef>
                        <a:spcAft>
                          <a:spcPts val="0"/>
                        </a:spcAft>
                        <a:buNone/>
                      </a:pPr>
                      <a:r>
                        <a:rPr lang="en" sz="1400" u="none" cap="none" strike="noStrike"/>
                        <a:t>Category 1</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2"/>
                    </a:solidFill>
                  </a:tcPr>
                </a:tc>
                <a:tc>
                  <a:txBody>
                    <a:bodyPr/>
                    <a:lstStyle/>
                    <a:p>
                      <a:pPr indent="0" lvl="0" marL="0" marR="0" rtl="0" algn="ctr">
                        <a:spcBef>
                          <a:spcPts val="0"/>
                        </a:spcBef>
                        <a:spcAft>
                          <a:spcPts val="0"/>
                        </a:spcAft>
                        <a:buNone/>
                      </a:pPr>
                      <a:r>
                        <a:rPr lang="en" sz="1400" u="none" cap="none" strike="noStrike"/>
                        <a:t>Category 2</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2"/>
                    </a:solidFill>
                  </a:tcPr>
                </a:tc>
                <a:tc>
                  <a:txBody>
                    <a:bodyPr/>
                    <a:lstStyle/>
                    <a:p>
                      <a:pPr indent="0" lvl="0" marL="0" marR="0" rtl="0" algn="ctr">
                        <a:spcBef>
                          <a:spcPts val="0"/>
                        </a:spcBef>
                        <a:spcAft>
                          <a:spcPts val="0"/>
                        </a:spcAft>
                        <a:buNone/>
                      </a:pPr>
                      <a:r>
                        <a:rPr lang="en" sz="1400" u="none" cap="none" strike="noStrike"/>
                        <a:t>Category 3</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2"/>
                    </a:solidFill>
                  </a:tcPr>
                </a:tc>
                <a:tc>
                  <a:txBody>
                    <a:bodyPr/>
                    <a:lstStyle/>
                    <a:p>
                      <a:pPr indent="0" lvl="0" marL="0" marR="0" rtl="0" algn="ctr">
                        <a:spcBef>
                          <a:spcPts val="0"/>
                        </a:spcBef>
                        <a:spcAft>
                          <a:spcPts val="0"/>
                        </a:spcAft>
                        <a:buNone/>
                      </a:pPr>
                      <a:r>
                        <a:rPr lang="en" sz="1400" u="none" cap="none" strike="noStrike"/>
                        <a:t>Category 4</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2"/>
                    </a:solidFill>
                  </a:tcPr>
                </a:tc>
              </a:tr>
              <a:tr h="370000">
                <a:tc>
                  <a:txBody>
                    <a:bodyPr/>
                    <a:lstStyle/>
                    <a:p>
                      <a:pPr indent="0" lvl="0" marL="0" marR="0" rtl="0" algn="ctr">
                        <a:spcBef>
                          <a:spcPts val="0"/>
                        </a:spcBef>
                        <a:spcAft>
                          <a:spcPts val="0"/>
                        </a:spcAft>
                        <a:buNone/>
                      </a:pPr>
                      <a:r>
                        <a:rPr lang="en" sz="1400" u="none" cap="none" strike="noStrike">
                          <a:solidFill>
                            <a:schemeClr val="lt1"/>
                          </a:solidFill>
                        </a:rPr>
                        <a:t>Item 1</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4.5</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2.3</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1.7</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5</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000">
                <a:tc>
                  <a:txBody>
                    <a:bodyPr/>
                    <a:lstStyle/>
                    <a:p>
                      <a:pPr indent="0" lvl="0" marL="0" marR="0" rtl="0" algn="ctr">
                        <a:spcBef>
                          <a:spcPts val="0"/>
                        </a:spcBef>
                        <a:spcAft>
                          <a:spcPts val="0"/>
                        </a:spcAft>
                        <a:buNone/>
                      </a:pPr>
                      <a:r>
                        <a:rPr lang="en" sz="1400" u="none" cap="none" strike="noStrike">
                          <a:solidFill>
                            <a:schemeClr val="lt1"/>
                          </a:solidFill>
                        </a:rPr>
                        <a:t>Item 2</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3.2</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5.1</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4.4</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3</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000">
                <a:tc>
                  <a:txBody>
                    <a:bodyPr/>
                    <a:lstStyle/>
                    <a:p>
                      <a:pPr indent="0" lvl="0" marL="0" marR="0" rtl="0" algn="ctr">
                        <a:spcBef>
                          <a:spcPts val="0"/>
                        </a:spcBef>
                        <a:spcAft>
                          <a:spcPts val="0"/>
                        </a:spcAft>
                        <a:buNone/>
                      </a:pPr>
                      <a:r>
                        <a:rPr lang="en" sz="1400" u="none" cap="none" strike="noStrike">
                          <a:solidFill>
                            <a:schemeClr val="lt1"/>
                          </a:solidFill>
                        </a:rPr>
                        <a:t>Item 3</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2.1</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1.7</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2.5</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2.8</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r h="370000">
                <a:tc>
                  <a:txBody>
                    <a:bodyPr/>
                    <a:lstStyle/>
                    <a:p>
                      <a:pPr indent="0" lvl="0" marL="0" marR="0" rtl="0" algn="ctr">
                        <a:spcBef>
                          <a:spcPts val="0"/>
                        </a:spcBef>
                        <a:spcAft>
                          <a:spcPts val="0"/>
                        </a:spcAft>
                        <a:buNone/>
                      </a:pPr>
                      <a:r>
                        <a:rPr lang="en" sz="1400" u="none" cap="none" strike="noStrike">
                          <a:solidFill>
                            <a:schemeClr val="lt1"/>
                          </a:solidFill>
                        </a:rPr>
                        <a:t>Item 4</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4.5</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2.2</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1.7</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c>
                  <a:txBody>
                    <a:bodyPr/>
                    <a:lstStyle/>
                    <a:p>
                      <a:pPr indent="0" lvl="0" marL="0" marR="0" rtl="0" algn="ctr">
                        <a:spcBef>
                          <a:spcPts val="0"/>
                        </a:spcBef>
                        <a:spcAft>
                          <a:spcPts val="0"/>
                        </a:spcAft>
                        <a:buNone/>
                      </a:pPr>
                      <a:r>
                        <a:rPr lang="en" sz="1400" u="none" cap="none" strike="noStrike">
                          <a:solidFill>
                            <a:schemeClr val="lt1"/>
                          </a:solidFill>
                        </a:rPr>
                        <a:t>7</a:t>
                      </a:r>
                      <a:endParaRPr sz="1100"/>
                    </a:p>
                  </a:txBody>
                  <a:tcPr marT="34300" marB="34300" marR="68600" marL="6860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tcPr>
                </a:tc>
              </a:tr>
            </a:tbl>
          </a:graphicData>
        </a:graphic>
      </p:graphicFrame>
      <p:sp>
        <p:nvSpPr>
          <p:cNvPr id="598" name="Google Shape;598;p56"/>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599" name="Google Shape;599;p56"/>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600" name="Google Shape;600;p56"/>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05" name="Shape 605"/>
        <p:cNvGrpSpPr/>
        <p:nvPr/>
      </p:nvGrpSpPr>
      <p:grpSpPr>
        <a:xfrm>
          <a:off x="0" y="0"/>
          <a:ext cx="0" cy="0"/>
          <a:chOff x="0" y="0"/>
          <a:chExt cx="0" cy="0"/>
        </a:xfrm>
      </p:grpSpPr>
      <p:sp>
        <p:nvSpPr>
          <p:cNvPr id="606" name="Google Shape;606;p57"/>
          <p:cNvSpPr txBox="1"/>
          <p:nvPr>
            <p:ph type="title"/>
          </p:nvPr>
        </p:nvSpPr>
        <p:spPr>
          <a:xfrm>
            <a:off x="413146" y="411956"/>
            <a:ext cx="8318700"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Timeline</a:t>
            </a:r>
            <a:endParaRPr/>
          </a:p>
        </p:txBody>
      </p:sp>
      <p:grpSp>
        <p:nvGrpSpPr>
          <p:cNvPr id="607" name="Google Shape;607;p57"/>
          <p:cNvGrpSpPr/>
          <p:nvPr/>
        </p:nvGrpSpPr>
        <p:grpSpPr>
          <a:xfrm>
            <a:off x="415584" y="1584722"/>
            <a:ext cx="8312832" cy="2984896"/>
            <a:chOff x="3249" y="0"/>
            <a:chExt cx="11083776" cy="3979861"/>
          </a:xfrm>
        </p:grpSpPr>
        <p:sp>
          <p:nvSpPr>
            <p:cNvPr id="608" name="Google Shape;608;p57"/>
            <p:cNvSpPr/>
            <p:nvPr/>
          </p:nvSpPr>
          <p:spPr>
            <a:xfrm rot="-5400000">
              <a:off x="1434223" y="1011950"/>
              <a:ext cx="397986" cy="1955960"/>
            </a:xfrm>
            <a:prstGeom prst="round2SameRect">
              <a:avLst>
                <a:gd fmla="val 16667" name="adj1"/>
                <a:gd fmla="val 0" name="adj2"/>
              </a:avLst>
            </a:prstGeom>
            <a:solidFill>
              <a:schemeClr val="accent5"/>
            </a:solidFill>
            <a:ln cap="flat" cmpd="sng" w="12700">
              <a:solidFill>
                <a:schemeClr val="accent5"/>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09" name="Google Shape;609;p57"/>
            <p:cNvSpPr txBox="1"/>
            <p:nvPr/>
          </p:nvSpPr>
          <p:spPr>
            <a:xfrm>
              <a:off x="674664" y="1810365"/>
              <a:ext cx="1936532" cy="359130"/>
            </a:xfrm>
            <a:prstGeom prst="rect">
              <a:avLst/>
            </a:prstGeom>
            <a:noFill/>
            <a:ln>
              <a:noFill/>
            </a:ln>
          </p:spPr>
          <p:txBody>
            <a:bodyPr anchorCtr="1" anchor="ctr" bIns="102875" lIns="102875" spcFirstLastPara="1" rIns="102875" wrap="square" tIns="102875">
              <a:noAutofit/>
            </a:bodyPr>
            <a:lstStyle/>
            <a:p>
              <a:pPr indent="0" lvl="0" marL="0" marR="0" rtl="0" algn="ctr">
                <a:lnSpc>
                  <a:spcPct val="90000"/>
                </a:lnSpc>
                <a:spcBef>
                  <a:spcPts val="0"/>
                </a:spcBef>
                <a:spcAft>
                  <a:spcPts val="0"/>
                </a:spcAft>
                <a:buClr>
                  <a:schemeClr val="lt1"/>
                </a:buClr>
                <a:buSzPts val="1400"/>
                <a:buFont typeface="Gill Sans"/>
                <a:buNone/>
              </a:pPr>
              <a:r>
                <a:rPr lang="en" sz="1400">
                  <a:solidFill>
                    <a:schemeClr val="lt1"/>
                  </a:solidFill>
                  <a:latin typeface="Gill Sans"/>
                  <a:ea typeface="Gill Sans"/>
                  <a:cs typeface="Gill Sans"/>
                  <a:sym typeface="Gill Sans"/>
                </a:rPr>
                <a:t>Title</a:t>
              </a:r>
              <a:endParaRPr sz="1100"/>
            </a:p>
          </p:txBody>
        </p:sp>
        <p:sp>
          <p:nvSpPr>
            <p:cNvPr id="610" name="Google Shape;610;p57"/>
            <p:cNvSpPr/>
            <p:nvPr/>
          </p:nvSpPr>
          <p:spPr>
            <a:xfrm>
              <a:off x="3249" y="0"/>
              <a:ext cx="3259934" cy="1392951"/>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1" name="Google Shape;611;p57"/>
            <p:cNvSpPr txBox="1"/>
            <p:nvPr/>
          </p:nvSpPr>
          <p:spPr>
            <a:xfrm>
              <a:off x="3249" y="0"/>
              <a:ext cx="3259934" cy="1392951"/>
            </a:xfrm>
            <a:prstGeom prst="rect">
              <a:avLst/>
            </a:prstGeom>
            <a:noFill/>
            <a:ln>
              <a:noFill/>
            </a:ln>
          </p:spPr>
          <p:txBody>
            <a:bodyPr anchorCtr="1" anchor="b" bIns="102875" lIns="0" spcFirstLastPara="1" rIns="0" wrap="square" tIns="0">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To start a presentation, go to the Slide Show tab, and select          From Beginning.</a:t>
              </a:r>
              <a:endParaRPr sz="1100"/>
            </a:p>
          </p:txBody>
        </p:sp>
        <p:cxnSp>
          <p:nvCxnSpPr>
            <p:cNvPr id="612" name="Google Shape;612;p57"/>
            <p:cNvCxnSpPr/>
            <p:nvPr/>
          </p:nvCxnSpPr>
          <p:spPr>
            <a:xfrm>
              <a:off x="1633216" y="1472548"/>
              <a:ext cx="0" cy="318388"/>
            </a:xfrm>
            <a:prstGeom prst="straightConnector1">
              <a:avLst/>
            </a:prstGeom>
            <a:noFill/>
            <a:ln cap="flat" cmpd="sng" w="9525">
              <a:solidFill>
                <a:schemeClr val="accent5"/>
              </a:solidFill>
              <a:prstDash val="dash"/>
              <a:miter lim="800000"/>
              <a:headEnd len="sm" w="sm" type="none"/>
              <a:tailEnd len="sm" w="sm" type="none"/>
            </a:ln>
          </p:spPr>
        </p:cxnSp>
        <p:sp>
          <p:nvSpPr>
            <p:cNvPr id="613" name="Google Shape;613;p57"/>
            <p:cNvSpPr/>
            <p:nvPr/>
          </p:nvSpPr>
          <p:spPr>
            <a:xfrm>
              <a:off x="1593417" y="1392951"/>
              <a:ext cx="79597" cy="79597"/>
            </a:xfrm>
            <a:prstGeom prst="ellipse">
              <a:avLst/>
            </a:prstGeom>
            <a:solidFill>
              <a:schemeClr val="accent5"/>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4" name="Google Shape;614;p57"/>
            <p:cNvSpPr/>
            <p:nvPr/>
          </p:nvSpPr>
          <p:spPr>
            <a:xfrm>
              <a:off x="2611196" y="1790937"/>
              <a:ext cx="1955960" cy="397986"/>
            </a:xfrm>
            <a:prstGeom prst="rect">
              <a:avLst/>
            </a:prstGeom>
            <a:solidFill>
              <a:srgbClr val="8080AC"/>
            </a:solidFill>
            <a:ln cap="flat" cmpd="sng" w="12700">
              <a:solidFill>
                <a:srgbClr val="8080AC"/>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5" name="Google Shape;615;p57"/>
            <p:cNvSpPr txBox="1"/>
            <p:nvPr/>
          </p:nvSpPr>
          <p:spPr>
            <a:xfrm>
              <a:off x="2611196" y="1790937"/>
              <a:ext cx="1955960" cy="397986"/>
            </a:xfrm>
            <a:prstGeom prst="rect">
              <a:avLst/>
            </a:prstGeom>
            <a:noFill/>
            <a:ln>
              <a:noFill/>
            </a:ln>
          </p:spPr>
          <p:txBody>
            <a:bodyPr anchorCtr="1" anchor="ctr" bIns="102875" lIns="102875" spcFirstLastPara="1" rIns="102875" wrap="square" tIns="102875">
              <a:noAutofit/>
            </a:bodyPr>
            <a:lstStyle/>
            <a:p>
              <a:pPr indent="0" lvl="0" marL="0" marR="0" rtl="0" algn="ctr">
                <a:lnSpc>
                  <a:spcPct val="90000"/>
                </a:lnSpc>
                <a:spcBef>
                  <a:spcPts val="0"/>
                </a:spcBef>
                <a:spcAft>
                  <a:spcPts val="0"/>
                </a:spcAft>
                <a:buClr>
                  <a:schemeClr val="lt1"/>
                </a:buClr>
                <a:buSzPts val="1400"/>
                <a:buFont typeface="Gill Sans"/>
                <a:buNone/>
              </a:pPr>
              <a:r>
                <a:rPr lang="en" sz="1400">
                  <a:solidFill>
                    <a:schemeClr val="lt1"/>
                  </a:solidFill>
                  <a:latin typeface="Gill Sans"/>
                  <a:ea typeface="Gill Sans"/>
                  <a:cs typeface="Gill Sans"/>
                  <a:sym typeface="Gill Sans"/>
                </a:rPr>
                <a:t>Title</a:t>
              </a:r>
              <a:endParaRPr sz="1100"/>
            </a:p>
          </p:txBody>
        </p:sp>
        <p:sp>
          <p:nvSpPr>
            <p:cNvPr id="616" name="Google Shape;616;p57"/>
            <p:cNvSpPr/>
            <p:nvPr/>
          </p:nvSpPr>
          <p:spPr>
            <a:xfrm>
              <a:off x="1959209" y="2586910"/>
              <a:ext cx="3259934" cy="1392951"/>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7" name="Google Shape;617;p57"/>
            <p:cNvSpPr txBox="1"/>
            <p:nvPr/>
          </p:nvSpPr>
          <p:spPr>
            <a:xfrm>
              <a:off x="1959209" y="2586910"/>
              <a:ext cx="3259934" cy="1392951"/>
            </a:xfrm>
            <a:prstGeom prst="rect">
              <a:avLst/>
            </a:prstGeom>
            <a:noFill/>
            <a:ln>
              <a:noFill/>
            </a:ln>
          </p:spPr>
          <p:txBody>
            <a:bodyPr anchorCtr="1" anchor="t" bIns="0" lIns="0" spcFirstLastPara="1" rIns="0" wrap="square" tIns="102875">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To display Presenter view, in Slide Show view, on the control bar at the bottom left select the three dots, and then Show                 Presenter View.</a:t>
              </a:r>
              <a:endParaRPr sz="1100"/>
            </a:p>
          </p:txBody>
        </p:sp>
        <p:cxnSp>
          <p:nvCxnSpPr>
            <p:cNvPr id="618" name="Google Shape;618;p57"/>
            <p:cNvCxnSpPr/>
            <p:nvPr/>
          </p:nvCxnSpPr>
          <p:spPr>
            <a:xfrm>
              <a:off x="3589176" y="2188924"/>
              <a:ext cx="0" cy="318388"/>
            </a:xfrm>
            <a:prstGeom prst="straightConnector1">
              <a:avLst/>
            </a:prstGeom>
            <a:noFill/>
            <a:ln cap="flat" cmpd="sng" w="9525">
              <a:solidFill>
                <a:srgbClr val="8080AC"/>
              </a:solidFill>
              <a:prstDash val="dash"/>
              <a:miter lim="800000"/>
              <a:headEnd len="sm" w="sm" type="none"/>
              <a:tailEnd len="sm" w="sm" type="none"/>
            </a:ln>
          </p:spPr>
        </p:cxnSp>
        <p:sp>
          <p:nvSpPr>
            <p:cNvPr id="619" name="Google Shape;619;p57"/>
            <p:cNvSpPr/>
            <p:nvPr/>
          </p:nvSpPr>
          <p:spPr>
            <a:xfrm>
              <a:off x="3549378" y="2507313"/>
              <a:ext cx="79597" cy="79597"/>
            </a:xfrm>
            <a:prstGeom prst="ellipse">
              <a:avLst/>
            </a:prstGeom>
            <a:solidFill>
              <a:srgbClr val="8080AC"/>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0" name="Google Shape;620;p57"/>
            <p:cNvSpPr/>
            <p:nvPr/>
          </p:nvSpPr>
          <p:spPr>
            <a:xfrm>
              <a:off x="4567157" y="1790937"/>
              <a:ext cx="1955960" cy="397986"/>
            </a:xfrm>
            <a:prstGeom prst="rect">
              <a:avLst/>
            </a:prstGeom>
            <a:solidFill>
              <a:srgbClr val="605E99"/>
            </a:solidFill>
            <a:ln cap="flat" cmpd="sng" w="12700">
              <a:solidFill>
                <a:srgbClr val="605E99"/>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1" name="Google Shape;621;p57"/>
            <p:cNvSpPr txBox="1"/>
            <p:nvPr/>
          </p:nvSpPr>
          <p:spPr>
            <a:xfrm>
              <a:off x="4567157" y="1790937"/>
              <a:ext cx="1955960" cy="397986"/>
            </a:xfrm>
            <a:prstGeom prst="rect">
              <a:avLst/>
            </a:prstGeom>
            <a:noFill/>
            <a:ln>
              <a:noFill/>
            </a:ln>
          </p:spPr>
          <p:txBody>
            <a:bodyPr anchorCtr="1" anchor="ctr" bIns="102875" lIns="102875" spcFirstLastPara="1" rIns="102875" wrap="square" tIns="102875">
              <a:noAutofit/>
            </a:bodyPr>
            <a:lstStyle/>
            <a:p>
              <a:pPr indent="0" lvl="0" marL="0" marR="0" rtl="0" algn="ctr">
                <a:lnSpc>
                  <a:spcPct val="90000"/>
                </a:lnSpc>
                <a:spcBef>
                  <a:spcPts val="0"/>
                </a:spcBef>
                <a:spcAft>
                  <a:spcPts val="0"/>
                </a:spcAft>
                <a:buClr>
                  <a:schemeClr val="lt1"/>
                </a:buClr>
                <a:buSzPts val="1400"/>
                <a:buFont typeface="Gill Sans"/>
                <a:buNone/>
              </a:pPr>
              <a:r>
                <a:rPr lang="en" sz="1400">
                  <a:solidFill>
                    <a:schemeClr val="lt1"/>
                  </a:solidFill>
                  <a:latin typeface="Gill Sans"/>
                  <a:ea typeface="Gill Sans"/>
                  <a:cs typeface="Gill Sans"/>
                  <a:sym typeface="Gill Sans"/>
                </a:rPr>
                <a:t>Title</a:t>
              </a:r>
              <a:endParaRPr sz="1100"/>
            </a:p>
          </p:txBody>
        </p:sp>
        <p:sp>
          <p:nvSpPr>
            <p:cNvPr id="622" name="Google Shape;622;p57"/>
            <p:cNvSpPr/>
            <p:nvPr/>
          </p:nvSpPr>
          <p:spPr>
            <a:xfrm>
              <a:off x="3915170" y="0"/>
              <a:ext cx="3259934" cy="1392951"/>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3" name="Google Shape;623;p57"/>
            <p:cNvSpPr txBox="1"/>
            <p:nvPr/>
          </p:nvSpPr>
          <p:spPr>
            <a:xfrm>
              <a:off x="3915170" y="0"/>
              <a:ext cx="3259934" cy="1392951"/>
            </a:xfrm>
            <a:prstGeom prst="rect">
              <a:avLst/>
            </a:prstGeom>
            <a:noFill/>
            <a:ln>
              <a:noFill/>
            </a:ln>
          </p:spPr>
          <p:txBody>
            <a:bodyPr anchorCtr="1" anchor="b" bIns="102875" lIns="0" spcFirstLastPara="1" rIns="0" wrap="square" tIns="0">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During your presentation, the speaker notes are visible on your monitor, but aren't visible to      the audience.</a:t>
              </a:r>
              <a:endParaRPr sz="1400">
                <a:solidFill>
                  <a:schemeClr val="lt1"/>
                </a:solidFill>
                <a:latin typeface="Gill Sans"/>
                <a:ea typeface="Gill Sans"/>
                <a:cs typeface="Gill Sans"/>
                <a:sym typeface="Gill Sans"/>
              </a:endParaRPr>
            </a:p>
          </p:txBody>
        </p:sp>
        <p:cxnSp>
          <p:nvCxnSpPr>
            <p:cNvPr id="624" name="Google Shape;624;p57"/>
            <p:cNvCxnSpPr/>
            <p:nvPr/>
          </p:nvCxnSpPr>
          <p:spPr>
            <a:xfrm>
              <a:off x="5545137" y="1472548"/>
              <a:ext cx="0" cy="318388"/>
            </a:xfrm>
            <a:prstGeom prst="straightConnector1">
              <a:avLst/>
            </a:prstGeom>
            <a:noFill/>
            <a:ln cap="flat" cmpd="sng" w="9525">
              <a:solidFill>
                <a:srgbClr val="605E99"/>
              </a:solidFill>
              <a:prstDash val="dash"/>
              <a:miter lim="800000"/>
              <a:headEnd len="sm" w="sm" type="none"/>
              <a:tailEnd len="sm" w="sm" type="none"/>
            </a:ln>
          </p:spPr>
        </p:cxnSp>
        <p:sp>
          <p:nvSpPr>
            <p:cNvPr id="625" name="Google Shape;625;p57"/>
            <p:cNvSpPr/>
            <p:nvPr/>
          </p:nvSpPr>
          <p:spPr>
            <a:xfrm>
              <a:off x="5505338" y="1392951"/>
              <a:ext cx="79597" cy="79597"/>
            </a:xfrm>
            <a:prstGeom prst="ellipse">
              <a:avLst/>
            </a:prstGeom>
            <a:solidFill>
              <a:srgbClr val="605E99"/>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6" name="Google Shape;626;p57"/>
            <p:cNvSpPr/>
            <p:nvPr/>
          </p:nvSpPr>
          <p:spPr>
            <a:xfrm>
              <a:off x="6523117" y="1790937"/>
              <a:ext cx="1955960" cy="397986"/>
            </a:xfrm>
            <a:prstGeom prst="rect">
              <a:avLst/>
            </a:prstGeom>
            <a:solidFill>
              <a:srgbClr val="4B477A"/>
            </a:solidFill>
            <a:ln cap="flat" cmpd="sng" w="12700">
              <a:solidFill>
                <a:srgbClr val="4B477A"/>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7" name="Google Shape;627;p57"/>
            <p:cNvSpPr txBox="1"/>
            <p:nvPr/>
          </p:nvSpPr>
          <p:spPr>
            <a:xfrm>
              <a:off x="6523117" y="1790937"/>
              <a:ext cx="1955960" cy="397986"/>
            </a:xfrm>
            <a:prstGeom prst="rect">
              <a:avLst/>
            </a:prstGeom>
            <a:noFill/>
            <a:ln>
              <a:noFill/>
            </a:ln>
          </p:spPr>
          <p:txBody>
            <a:bodyPr anchorCtr="1" anchor="ctr" bIns="102875" lIns="102875" spcFirstLastPara="1" rIns="102875" wrap="square" tIns="102875">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Title</a:t>
              </a:r>
              <a:endParaRPr sz="1100"/>
            </a:p>
          </p:txBody>
        </p:sp>
        <p:sp>
          <p:nvSpPr>
            <p:cNvPr id="628" name="Google Shape;628;p57"/>
            <p:cNvSpPr/>
            <p:nvPr/>
          </p:nvSpPr>
          <p:spPr>
            <a:xfrm>
              <a:off x="5871130" y="2586910"/>
              <a:ext cx="3259934" cy="1392951"/>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29" name="Google Shape;629;p57"/>
            <p:cNvSpPr txBox="1"/>
            <p:nvPr/>
          </p:nvSpPr>
          <p:spPr>
            <a:xfrm>
              <a:off x="5871130" y="2586910"/>
              <a:ext cx="3259934" cy="1392951"/>
            </a:xfrm>
            <a:prstGeom prst="rect">
              <a:avLst/>
            </a:prstGeom>
            <a:noFill/>
            <a:ln>
              <a:noFill/>
            </a:ln>
          </p:spPr>
          <p:txBody>
            <a:bodyPr anchorCtr="1" anchor="t" bIns="0" lIns="0" spcFirstLastPara="1" rIns="0" wrap="square" tIns="102875">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The Notes pane is a box that appears below each slide. Tap it to add notes.</a:t>
              </a:r>
              <a:endParaRPr sz="1400">
                <a:solidFill>
                  <a:schemeClr val="lt1"/>
                </a:solidFill>
                <a:latin typeface="Gill Sans"/>
                <a:ea typeface="Gill Sans"/>
                <a:cs typeface="Gill Sans"/>
                <a:sym typeface="Gill Sans"/>
              </a:endParaRPr>
            </a:p>
          </p:txBody>
        </p:sp>
        <p:cxnSp>
          <p:nvCxnSpPr>
            <p:cNvPr id="630" name="Google Shape;630;p57"/>
            <p:cNvCxnSpPr/>
            <p:nvPr/>
          </p:nvCxnSpPr>
          <p:spPr>
            <a:xfrm>
              <a:off x="7501098" y="2188924"/>
              <a:ext cx="0" cy="318388"/>
            </a:xfrm>
            <a:prstGeom prst="straightConnector1">
              <a:avLst/>
            </a:prstGeom>
            <a:noFill/>
            <a:ln cap="flat" cmpd="sng" w="9525">
              <a:solidFill>
                <a:srgbClr val="4B477A"/>
              </a:solidFill>
              <a:prstDash val="dash"/>
              <a:miter lim="800000"/>
              <a:headEnd len="sm" w="sm" type="none"/>
              <a:tailEnd len="sm" w="sm" type="none"/>
            </a:ln>
          </p:spPr>
        </p:cxnSp>
        <p:sp>
          <p:nvSpPr>
            <p:cNvPr id="631" name="Google Shape;631;p57"/>
            <p:cNvSpPr/>
            <p:nvPr/>
          </p:nvSpPr>
          <p:spPr>
            <a:xfrm>
              <a:off x="7461299" y="2507313"/>
              <a:ext cx="79597" cy="79597"/>
            </a:xfrm>
            <a:prstGeom prst="ellipse">
              <a:avLst/>
            </a:prstGeom>
            <a:solidFill>
              <a:srgbClr val="4B477A"/>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2" name="Google Shape;632;p57"/>
            <p:cNvSpPr/>
            <p:nvPr/>
          </p:nvSpPr>
          <p:spPr>
            <a:xfrm rot="5400000">
              <a:off x="9258065" y="1011950"/>
              <a:ext cx="397986" cy="1955960"/>
            </a:xfrm>
            <a:prstGeom prst="round2SameRect">
              <a:avLst>
                <a:gd fmla="val 16667" name="adj1"/>
                <a:gd fmla="val 0" name="adj2"/>
              </a:avLst>
            </a:prstGeom>
            <a:solidFill>
              <a:srgbClr val="36325A"/>
            </a:solidFill>
            <a:ln cap="flat" cmpd="sng" w="12700">
              <a:solidFill>
                <a:srgbClr val="36325A"/>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3" name="Google Shape;633;p57"/>
            <p:cNvSpPr txBox="1"/>
            <p:nvPr/>
          </p:nvSpPr>
          <p:spPr>
            <a:xfrm>
              <a:off x="8479078" y="1810365"/>
              <a:ext cx="1936532" cy="359130"/>
            </a:xfrm>
            <a:prstGeom prst="rect">
              <a:avLst/>
            </a:prstGeom>
            <a:noFill/>
            <a:ln>
              <a:noFill/>
            </a:ln>
          </p:spPr>
          <p:txBody>
            <a:bodyPr anchorCtr="1" anchor="ctr" bIns="102875" lIns="102875" spcFirstLastPara="1" rIns="102875" wrap="square" tIns="102875">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Title</a:t>
              </a:r>
              <a:endParaRPr sz="1100"/>
            </a:p>
          </p:txBody>
        </p:sp>
        <p:sp>
          <p:nvSpPr>
            <p:cNvPr id="634" name="Google Shape;634;p57"/>
            <p:cNvSpPr/>
            <p:nvPr/>
          </p:nvSpPr>
          <p:spPr>
            <a:xfrm>
              <a:off x="7827091" y="0"/>
              <a:ext cx="3259934" cy="1392951"/>
            </a:xfrm>
            <a:prstGeom prst="rect">
              <a:avLst/>
            </a:prstGeom>
            <a:no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35" name="Google Shape;635;p57"/>
            <p:cNvSpPr txBox="1"/>
            <p:nvPr/>
          </p:nvSpPr>
          <p:spPr>
            <a:xfrm>
              <a:off x="7827091" y="0"/>
              <a:ext cx="3259934" cy="1392951"/>
            </a:xfrm>
            <a:prstGeom prst="rect">
              <a:avLst/>
            </a:prstGeom>
            <a:noFill/>
            <a:ln>
              <a:noFill/>
            </a:ln>
          </p:spPr>
          <p:txBody>
            <a:bodyPr anchorCtr="1" anchor="b" bIns="102875" lIns="0" spcFirstLastPara="1" rIns="0" wrap="square" tIns="0">
              <a:noAutofit/>
            </a:bodyPr>
            <a:lstStyle/>
            <a:p>
              <a:pPr indent="0" lvl="0" marL="0" marR="0" rtl="0" algn="ctr">
                <a:lnSpc>
                  <a:spcPct val="90000"/>
                </a:lnSpc>
                <a:spcBef>
                  <a:spcPts val="0"/>
                </a:spcBef>
                <a:spcAft>
                  <a:spcPts val="0"/>
                </a:spcAft>
                <a:buClr>
                  <a:schemeClr val="lt1"/>
                </a:buClr>
                <a:buSzPts val="1400"/>
                <a:buFont typeface="Noto Sans Symbols"/>
                <a:buNone/>
              </a:pPr>
              <a:r>
                <a:rPr lang="en" sz="1400">
                  <a:solidFill>
                    <a:schemeClr val="lt1"/>
                  </a:solidFill>
                  <a:latin typeface="Gill Sans"/>
                  <a:ea typeface="Gill Sans"/>
                  <a:cs typeface="Gill Sans"/>
                  <a:sym typeface="Gill Sans"/>
                </a:rPr>
                <a:t>If you don’t see the Notes pane or it is completely minimized, click Notes on the task bar across the bottom of the PowerPoint window.</a:t>
              </a:r>
              <a:endParaRPr sz="1400">
                <a:solidFill>
                  <a:schemeClr val="lt1"/>
                </a:solidFill>
                <a:latin typeface="Gill Sans"/>
                <a:ea typeface="Gill Sans"/>
                <a:cs typeface="Gill Sans"/>
                <a:sym typeface="Gill Sans"/>
              </a:endParaRPr>
            </a:p>
          </p:txBody>
        </p:sp>
        <p:cxnSp>
          <p:nvCxnSpPr>
            <p:cNvPr id="636" name="Google Shape;636;p57"/>
            <p:cNvCxnSpPr/>
            <p:nvPr/>
          </p:nvCxnSpPr>
          <p:spPr>
            <a:xfrm>
              <a:off x="9457058" y="1472548"/>
              <a:ext cx="0" cy="318388"/>
            </a:xfrm>
            <a:prstGeom prst="straightConnector1">
              <a:avLst/>
            </a:prstGeom>
            <a:noFill/>
            <a:ln cap="flat" cmpd="sng" w="9525">
              <a:solidFill>
                <a:srgbClr val="36325A"/>
              </a:solidFill>
              <a:prstDash val="dash"/>
              <a:miter lim="800000"/>
              <a:headEnd len="sm" w="sm" type="none"/>
              <a:tailEnd len="sm" w="sm" type="none"/>
            </a:ln>
          </p:spPr>
        </p:cxnSp>
        <p:sp>
          <p:nvSpPr>
            <p:cNvPr id="637" name="Google Shape;637;p57"/>
            <p:cNvSpPr/>
            <p:nvPr/>
          </p:nvSpPr>
          <p:spPr>
            <a:xfrm>
              <a:off x="9417260" y="1392951"/>
              <a:ext cx="79597" cy="79597"/>
            </a:xfrm>
            <a:prstGeom prst="ellipse">
              <a:avLst/>
            </a:prstGeom>
            <a:solidFill>
              <a:srgbClr val="36325A"/>
            </a:solidFill>
            <a:ln cap="flat" cmpd="sng" w="12700">
              <a:solidFill>
                <a:schemeClr val="lt1"/>
              </a:solidFill>
              <a:prstDash val="solid"/>
              <a:miter lim="800000"/>
              <a:headEnd len="sm" w="sm" type="none"/>
              <a:tailEnd len="sm" w="sm" type="none"/>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grpSp>
      <p:sp>
        <p:nvSpPr>
          <p:cNvPr id="638" name="Google Shape;638;p57"/>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639" name="Google Shape;639;p57"/>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640" name="Google Shape;640;p57"/>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spTree>
      <p:nvGrpSpPr>
        <p:cNvPr id="644" name="Shape 644"/>
        <p:cNvGrpSpPr/>
        <p:nvPr/>
      </p:nvGrpSpPr>
      <p:grpSpPr>
        <a:xfrm>
          <a:off x="0" y="0"/>
          <a:ext cx="0" cy="0"/>
          <a:chOff x="0" y="0"/>
          <a:chExt cx="0" cy="0"/>
        </a:xfrm>
      </p:grpSpPr>
      <p:sp>
        <p:nvSpPr>
          <p:cNvPr id="645" name="Google Shape;645;p58"/>
          <p:cNvSpPr txBox="1"/>
          <p:nvPr>
            <p:ph type="title"/>
          </p:nvPr>
        </p:nvSpPr>
        <p:spPr>
          <a:xfrm>
            <a:off x="413147" y="411956"/>
            <a:ext cx="8323163" cy="999000"/>
          </a:xfrm>
          <a:prstGeom prst="rect">
            <a:avLst/>
          </a:prstGeom>
          <a:noFill/>
          <a:ln>
            <a:noFill/>
          </a:ln>
        </p:spPr>
        <p:txBody>
          <a:bodyPr anchorCtr="0" anchor="t" bIns="0" lIns="0" spcFirstLastPara="1" rIns="0" wrap="square" tIns="0">
            <a:noAutofit/>
          </a:bodyPr>
          <a:lstStyle/>
          <a:p>
            <a:pPr indent="0" lvl="0" marL="0" rtl="0" algn="l">
              <a:lnSpc>
                <a:spcPct val="90000"/>
              </a:lnSpc>
              <a:spcBef>
                <a:spcPts val="0"/>
              </a:spcBef>
              <a:spcAft>
                <a:spcPts val="0"/>
              </a:spcAft>
              <a:buClr>
                <a:schemeClr val="lt1"/>
              </a:buClr>
              <a:buSzPts val="3600"/>
              <a:buFont typeface="Play"/>
              <a:buNone/>
            </a:pPr>
            <a:r>
              <a:rPr lang="en"/>
              <a:t>Content 2 </a:t>
            </a:r>
            <a:endParaRPr/>
          </a:p>
        </p:txBody>
      </p:sp>
      <p:sp>
        <p:nvSpPr>
          <p:cNvPr id="646" name="Google Shape;646;p58"/>
          <p:cNvSpPr txBox="1"/>
          <p:nvPr>
            <p:ph idx="1" type="body"/>
          </p:nvPr>
        </p:nvSpPr>
        <p:spPr>
          <a:xfrm>
            <a:off x="413148" y="1298531"/>
            <a:ext cx="2672952" cy="401515"/>
          </a:xfrm>
          <a:prstGeom prst="rect">
            <a:avLst/>
          </a:prstGeom>
          <a:noFill/>
          <a:ln>
            <a:noFill/>
          </a:ln>
        </p:spPr>
        <p:txBody>
          <a:bodyPr anchorCtr="0" anchor="b" bIns="0" lIns="0" spcFirstLastPara="1" rIns="0" wrap="square" tIns="0">
            <a:noAutofit/>
          </a:bodyPr>
          <a:lstStyle/>
          <a:p>
            <a:pPr indent="0" lvl="0" marL="0" rtl="0" algn="l">
              <a:lnSpc>
                <a:spcPct val="110000"/>
              </a:lnSpc>
              <a:spcBef>
                <a:spcPts val="0"/>
              </a:spcBef>
              <a:spcAft>
                <a:spcPts val="0"/>
              </a:spcAft>
              <a:buClr>
                <a:schemeClr val="lt1"/>
              </a:buClr>
              <a:buSzPts val="1500"/>
              <a:buNone/>
            </a:pPr>
            <a:r>
              <a:rPr lang="en"/>
              <a:t>SUBTITLE</a:t>
            </a:r>
            <a:endParaRPr/>
          </a:p>
        </p:txBody>
      </p:sp>
      <p:sp>
        <p:nvSpPr>
          <p:cNvPr id="647" name="Google Shape;647;p58"/>
          <p:cNvSpPr txBox="1"/>
          <p:nvPr>
            <p:ph idx="2" type="body"/>
          </p:nvPr>
        </p:nvSpPr>
        <p:spPr>
          <a:xfrm>
            <a:off x="419607" y="1824228"/>
            <a:ext cx="2672952" cy="2636666"/>
          </a:xfrm>
          <a:prstGeom prst="rect">
            <a:avLst/>
          </a:prstGeom>
          <a:noFill/>
          <a:ln>
            <a:noFill/>
          </a:ln>
        </p:spPr>
        <p:txBody>
          <a:bodyPr anchorCtr="0" anchor="t" bIns="0" lIns="0" spcFirstLastPara="1" rIns="0" wrap="square" tIns="0">
            <a:normAutofit fontScale="92500" lnSpcReduction="10000"/>
          </a:bodyPr>
          <a:lstStyle/>
          <a:p>
            <a:pPr indent="-183832" lvl="0" marL="177800" rtl="0" algn="l">
              <a:lnSpc>
                <a:spcPct val="110000"/>
              </a:lnSpc>
              <a:spcBef>
                <a:spcPts val="0"/>
              </a:spcBef>
              <a:spcAft>
                <a:spcPts val="0"/>
              </a:spcAft>
              <a:buClr>
                <a:schemeClr val="lt1"/>
              </a:buClr>
              <a:buSzPct val="100000"/>
              <a:buChar char="•"/>
            </a:pPr>
            <a:r>
              <a:rPr lang="en"/>
              <a:t>Add text, images, art, and videos. </a:t>
            </a:r>
            <a:endParaRPr/>
          </a:p>
          <a:p>
            <a:pPr indent="-183832" lvl="0" marL="177800" rtl="0" algn="l">
              <a:lnSpc>
                <a:spcPct val="110000"/>
              </a:lnSpc>
              <a:spcBef>
                <a:spcPts val="1400"/>
              </a:spcBef>
              <a:spcAft>
                <a:spcPts val="0"/>
              </a:spcAft>
              <a:buClr>
                <a:schemeClr val="lt1"/>
              </a:buClr>
              <a:buSzPct val="100000"/>
              <a:buChar char="•"/>
            </a:pPr>
            <a:r>
              <a:rPr lang="en"/>
              <a:t>Add transitions, animations, and motion. </a:t>
            </a:r>
            <a:endParaRPr/>
          </a:p>
          <a:p>
            <a:pPr indent="-183832" lvl="0" marL="177800" rtl="0" algn="l">
              <a:lnSpc>
                <a:spcPct val="110000"/>
              </a:lnSpc>
              <a:spcBef>
                <a:spcPts val="1400"/>
              </a:spcBef>
              <a:spcAft>
                <a:spcPts val="0"/>
              </a:spcAft>
              <a:buClr>
                <a:schemeClr val="lt1"/>
              </a:buClr>
              <a:buSzPct val="100000"/>
              <a:buChar char="•"/>
            </a:pPr>
            <a:r>
              <a:rPr lang="en"/>
              <a:t>Save to OneDrive, to get to your presentations from your computer, tablet, or phone. </a:t>
            </a:r>
            <a:endParaRPr/>
          </a:p>
          <a:p>
            <a:pPr indent="-183832" lvl="0" marL="177800" rtl="0" algn="l">
              <a:lnSpc>
                <a:spcPct val="110000"/>
              </a:lnSpc>
              <a:spcBef>
                <a:spcPts val="1400"/>
              </a:spcBef>
              <a:spcAft>
                <a:spcPts val="0"/>
              </a:spcAft>
              <a:buClr>
                <a:schemeClr val="lt1"/>
              </a:buClr>
              <a:buSzPct val="100000"/>
              <a:buChar char="•"/>
            </a:pPr>
            <a:r>
              <a:rPr lang="en"/>
              <a:t>Open the Design Ideas pane for instant slide makeovers. </a:t>
            </a:r>
            <a:endParaRPr/>
          </a:p>
          <a:p>
            <a:pPr indent="-183832" lvl="0" marL="177800" rtl="0" algn="l">
              <a:lnSpc>
                <a:spcPct val="110000"/>
              </a:lnSpc>
              <a:spcBef>
                <a:spcPts val="1400"/>
              </a:spcBef>
              <a:spcAft>
                <a:spcPts val="0"/>
              </a:spcAft>
              <a:buClr>
                <a:schemeClr val="lt1"/>
              </a:buClr>
              <a:buSzPct val="100000"/>
              <a:buChar char="•"/>
            </a:pPr>
            <a:r>
              <a:rPr lang="en"/>
              <a:t>When we have design ideas, we’ll show them to you right there. </a:t>
            </a:r>
            <a:endParaRPr/>
          </a:p>
        </p:txBody>
      </p:sp>
      <p:sp>
        <p:nvSpPr>
          <p:cNvPr id="648" name="Google Shape;648;p58"/>
          <p:cNvSpPr txBox="1"/>
          <p:nvPr>
            <p:ph idx="3" type="body"/>
          </p:nvPr>
        </p:nvSpPr>
        <p:spPr>
          <a:xfrm>
            <a:off x="3256180" y="1298531"/>
            <a:ext cx="2674620" cy="401515"/>
          </a:xfrm>
          <a:prstGeom prst="rect">
            <a:avLst/>
          </a:prstGeom>
          <a:noFill/>
          <a:ln>
            <a:noFill/>
          </a:ln>
        </p:spPr>
        <p:txBody>
          <a:bodyPr anchorCtr="0" anchor="b" bIns="0" lIns="0" spcFirstLastPara="1" rIns="0" wrap="square" tIns="0">
            <a:noAutofit/>
          </a:bodyPr>
          <a:lstStyle/>
          <a:p>
            <a:pPr indent="-177800" lvl="0" marL="177800" rtl="0" algn="l">
              <a:lnSpc>
                <a:spcPct val="110000"/>
              </a:lnSpc>
              <a:spcBef>
                <a:spcPts val="0"/>
              </a:spcBef>
              <a:spcAft>
                <a:spcPts val="0"/>
              </a:spcAft>
              <a:buClr>
                <a:schemeClr val="lt1"/>
              </a:buClr>
              <a:buSzPts val="1500"/>
              <a:buNone/>
            </a:pPr>
            <a:r>
              <a:rPr lang="en"/>
              <a:t>SUBTITLE</a:t>
            </a:r>
            <a:endParaRPr/>
          </a:p>
        </p:txBody>
      </p:sp>
      <p:sp>
        <p:nvSpPr>
          <p:cNvPr id="649" name="Google Shape;649;p58"/>
          <p:cNvSpPr txBox="1"/>
          <p:nvPr>
            <p:ph idx="4" type="body"/>
          </p:nvPr>
        </p:nvSpPr>
        <p:spPr>
          <a:xfrm>
            <a:off x="3256180" y="1820528"/>
            <a:ext cx="2631566" cy="2636666"/>
          </a:xfrm>
          <a:prstGeom prst="rect">
            <a:avLst/>
          </a:prstGeom>
          <a:noFill/>
          <a:ln>
            <a:noFill/>
          </a:ln>
        </p:spPr>
        <p:txBody>
          <a:bodyPr anchorCtr="0" anchor="t" bIns="0" lIns="0" spcFirstLastPara="1" rIns="0" wrap="square" tIns="0">
            <a:normAutofit lnSpcReduction="10000"/>
          </a:bodyPr>
          <a:lstStyle/>
          <a:p>
            <a:pPr indent="-184150" lvl="0" marL="177800" rtl="0" algn="l">
              <a:lnSpc>
                <a:spcPct val="110000"/>
              </a:lnSpc>
              <a:spcBef>
                <a:spcPts val="0"/>
              </a:spcBef>
              <a:spcAft>
                <a:spcPts val="0"/>
              </a:spcAft>
              <a:buClr>
                <a:schemeClr val="lt1"/>
              </a:buClr>
              <a:buSzPts val="1300"/>
              <a:buChar char="•"/>
            </a:pPr>
            <a:r>
              <a:rPr lang="en"/>
              <a:t>Add text, images, art, and videos. </a:t>
            </a:r>
            <a:endParaRPr/>
          </a:p>
          <a:p>
            <a:pPr indent="-184150" lvl="0" marL="177800" rtl="0" algn="l">
              <a:lnSpc>
                <a:spcPct val="110000"/>
              </a:lnSpc>
              <a:spcBef>
                <a:spcPts val="1400"/>
              </a:spcBef>
              <a:spcAft>
                <a:spcPts val="0"/>
              </a:spcAft>
              <a:buClr>
                <a:schemeClr val="lt1"/>
              </a:buClr>
              <a:buSzPts val="1300"/>
              <a:buChar char="•"/>
            </a:pPr>
            <a:r>
              <a:rPr lang="en"/>
              <a:t>Add transitions, animations, and motion. </a:t>
            </a:r>
            <a:endParaRPr/>
          </a:p>
          <a:p>
            <a:pPr indent="-184150" lvl="0" marL="177800" rtl="0" algn="l">
              <a:lnSpc>
                <a:spcPct val="110000"/>
              </a:lnSpc>
              <a:spcBef>
                <a:spcPts val="1400"/>
              </a:spcBef>
              <a:spcAft>
                <a:spcPts val="0"/>
              </a:spcAft>
              <a:buClr>
                <a:schemeClr val="lt1"/>
              </a:buClr>
              <a:buSzPts val="1300"/>
              <a:buChar char="•"/>
            </a:pPr>
            <a:r>
              <a:rPr lang="en"/>
              <a:t>Save to OneDrive, to get to your presentations from your computer, tablet, or phone. </a:t>
            </a:r>
            <a:endParaRPr/>
          </a:p>
          <a:p>
            <a:pPr indent="-184150" lvl="0" marL="177800" rtl="0" algn="l">
              <a:lnSpc>
                <a:spcPct val="110000"/>
              </a:lnSpc>
              <a:spcBef>
                <a:spcPts val="1400"/>
              </a:spcBef>
              <a:spcAft>
                <a:spcPts val="0"/>
              </a:spcAft>
              <a:buClr>
                <a:schemeClr val="lt1"/>
              </a:buClr>
              <a:buSzPts val="1300"/>
              <a:buChar char="•"/>
            </a:pPr>
            <a:r>
              <a:rPr lang="en"/>
              <a:t>Open the Design Ideas pane for instant slide makeovers. </a:t>
            </a:r>
            <a:endParaRPr/>
          </a:p>
          <a:p>
            <a:pPr indent="-184150" lvl="0" marL="177800" rtl="0" algn="l">
              <a:lnSpc>
                <a:spcPct val="110000"/>
              </a:lnSpc>
              <a:spcBef>
                <a:spcPts val="1400"/>
              </a:spcBef>
              <a:spcAft>
                <a:spcPts val="0"/>
              </a:spcAft>
              <a:buClr>
                <a:schemeClr val="lt1"/>
              </a:buClr>
              <a:buSzPts val="1300"/>
              <a:buChar char="•"/>
            </a:pPr>
            <a:r>
              <a:rPr lang="en"/>
              <a:t>When we have design ideas, we’ll show them to you right there.</a:t>
            </a:r>
            <a:endParaRPr/>
          </a:p>
        </p:txBody>
      </p:sp>
      <p:sp>
        <p:nvSpPr>
          <p:cNvPr id="650" name="Google Shape;650;p58"/>
          <p:cNvSpPr txBox="1"/>
          <p:nvPr>
            <p:ph idx="5" type="body"/>
          </p:nvPr>
        </p:nvSpPr>
        <p:spPr>
          <a:xfrm>
            <a:off x="6104744" y="1298531"/>
            <a:ext cx="2674620" cy="401515"/>
          </a:xfrm>
          <a:prstGeom prst="rect">
            <a:avLst/>
          </a:prstGeom>
          <a:noFill/>
          <a:ln>
            <a:noFill/>
          </a:ln>
        </p:spPr>
        <p:txBody>
          <a:bodyPr anchorCtr="0" anchor="b" bIns="0" lIns="0" spcFirstLastPara="1" rIns="0" wrap="square" tIns="0">
            <a:noAutofit/>
          </a:bodyPr>
          <a:lstStyle/>
          <a:p>
            <a:pPr indent="-177800" lvl="0" marL="177800" rtl="0" algn="l">
              <a:lnSpc>
                <a:spcPct val="110000"/>
              </a:lnSpc>
              <a:spcBef>
                <a:spcPts val="0"/>
              </a:spcBef>
              <a:spcAft>
                <a:spcPts val="0"/>
              </a:spcAft>
              <a:buClr>
                <a:schemeClr val="lt1"/>
              </a:buClr>
              <a:buSzPts val="1500"/>
              <a:buNone/>
            </a:pPr>
            <a:r>
              <a:rPr lang="en"/>
              <a:t>SUBTITLE</a:t>
            </a:r>
            <a:endParaRPr/>
          </a:p>
        </p:txBody>
      </p:sp>
      <p:sp>
        <p:nvSpPr>
          <p:cNvPr id="651" name="Google Shape;651;p58"/>
          <p:cNvSpPr txBox="1"/>
          <p:nvPr>
            <p:ph idx="6" type="body"/>
          </p:nvPr>
        </p:nvSpPr>
        <p:spPr>
          <a:xfrm>
            <a:off x="6104744" y="1820528"/>
            <a:ext cx="2631566" cy="2636666"/>
          </a:xfrm>
          <a:prstGeom prst="rect">
            <a:avLst/>
          </a:prstGeom>
          <a:noFill/>
          <a:ln>
            <a:noFill/>
          </a:ln>
        </p:spPr>
        <p:txBody>
          <a:bodyPr anchorCtr="0" anchor="t" bIns="0" lIns="0" spcFirstLastPara="1" rIns="0" wrap="square" tIns="0">
            <a:normAutofit lnSpcReduction="10000"/>
          </a:bodyPr>
          <a:lstStyle/>
          <a:p>
            <a:pPr indent="-184150" lvl="0" marL="177800" rtl="0" algn="l">
              <a:lnSpc>
                <a:spcPct val="110000"/>
              </a:lnSpc>
              <a:spcBef>
                <a:spcPts val="0"/>
              </a:spcBef>
              <a:spcAft>
                <a:spcPts val="0"/>
              </a:spcAft>
              <a:buClr>
                <a:schemeClr val="lt1"/>
              </a:buClr>
              <a:buSzPts val="1300"/>
              <a:buChar char="•"/>
            </a:pPr>
            <a:r>
              <a:rPr lang="en"/>
              <a:t>Add text, images, art, and videos. </a:t>
            </a:r>
            <a:endParaRPr/>
          </a:p>
          <a:p>
            <a:pPr indent="-184150" lvl="0" marL="177800" rtl="0" algn="l">
              <a:lnSpc>
                <a:spcPct val="110000"/>
              </a:lnSpc>
              <a:spcBef>
                <a:spcPts val="1400"/>
              </a:spcBef>
              <a:spcAft>
                <a:spcPts val="0"/>
              </a:spcAft>
              <a:buClr>
                <a:schemeClr val="lt1"/>
              </a:buClr>
              <a:buSzPts val="1300"/>
              <a:buChar char="•"/>
            </a:pPr>
            <a:r>
              <a:rPr lang="en"/>
              <a:t>Add transitions, animations, and motion. </a:t>
            </a:r>
            <a:endParaRPr/>
          </a:p>
          <a:p>
            <a:pPr indent="-184150" lvl="0" marL="177800" rtl="0" algn="l">
              <a:lnSpc>
                <a:spcPct val="110000"/>
              </a:lnSpc>
              <a:spcBef>
                <a:spcPts val="1400"/>
              </a:spcBef>
              <a:spcAft>
                <a:spcPts val="0"/>
              </a:spcAft>
              <a:buClr>
                <a:schemeClr val="lt1"/>
              </a:buClr>
              <a:buSzPts val="1300"/>
              <a:buChar char="•"/>
            </a:pPr>
            <a:r>
              <a:rPr lang="en"/>
              <a:t>Save to OneDrive, to get to your presentations from your computer, tablet, or phone. </a:t>
            </a:r>
            <a:endParaRPr/>
          </a:p>
          <a:p>
            <a:pPr indent="-184150" lvl="0" marL="177800" rtl="0" algn="l">
              <a:lnSpc>
                <a:spcPct val="110000"/>
              </a:lnSpc>
              <a:spcBef>
                <a:spcPts val="1400"/>
              </a:spcBef>
              <a:spcAft>
                <a:spcPts val="0"/>
              </a:spcAft>
              <a:buClr>
                <a:schemeClr val="lt1"/>
              </a:buClr>
              <a:buSzPts val="1300"/>
              <a:buChar char="•"/>
            </a:pPr>
            <a:r>
              <a:rPr lang="en"/>
              <a:t>Open the Design Ideas pane for instant slide makeovers. </a:t>
            </a:r>
            <a:endParaRPr/>
          </a:p>
          <a:p>
            <a:pPr indent="-184150" lvl="0" marL="177800" rtl="0" algn="l">
              <a:lnSpc>
                <a:spcPct val="110000"/>
              </a:lnSpc>
              <a:spcBef>
                <a:spcPts val="1400"/>
              </a:spcBef>
              <a:spcAft>
                <a:spcPts val="0"/>
              </a:spcAft>
              <a:buClr>
                <a:schemeClr val="lt1"/>
              </a:buClr>
              <a:buSzPts val="1300"/>
              <a:buChar char="•"/>
            </a:pPr>
            <a:r>
              <a:rPr lang="en"/>
              <a:t>When we have design ideas, we’ll show them to you right there.</a:t>
            </a:r>
            <a:endParaRPr/>
          </a:p>
        </p:txBody>
      </p:sp>
      <p:sp>
        <p:nvSpPr>
          <p:cNvPr id="652" name="Google Shape;652;p58"/>
          <p:cNvSpPr txBox="1"/>
          <p:nvPr>
            <p:ph idx="10" type="dt"/>
          </p:nvPr>
        </p:nvSpPr>
        <p:spPr>
          <a:xfrm>
            <a:off x="413147" y="4880409"/>
            <a:ext cx="1971675"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Sunday, November 12, 2023</a:t>
            </a:r>
            <a:endParaRPr/>
          </a:p>
        </p:txBody>
      </p:sp>
      <p:sp>
        <p:nvSpPr>
          <p:cNvPr id="653" name="Google Shape;653;p58"/>
          <p:cNvSpPr txBox="1"/>
          <p:nvPr>
            <p:ph idx="11" type="ftr"/>
          </p:nvPr>
        </p:nvSpPr>
        <p:spPr>
          <a:xfrm>
            <a:off x="2519363" y="4880409"/>
            <a:ext cx="4784408" cy="115416"/>
          </a:xfrm>
          <a:prstGeom prst="rect">
            <a:avLst/>
          </a:prstGeom>
          <a:noFill/>
          <a:ln>
            <a:noFill/>
          </a:ln>
        </p:spPr>
        <p:txBody>
          <a:bodyPr anchorCtr="0" anchor="ctr" bIns="0" lIns="0" spcFirstLastPara="1" rIns="0" wrap="square" tIns="0">
            <a:noAutofit/>
          </a:bodyPr>
          <a:lstStyle/>
          <a:p>
            <a:pPr indent="0" lvl="0" marL="0" rtl="0" algn="l">
              <a:spcBef>
                <a:spcPts val="0"/>
              </a:spcBef>
              <a:spcAft>
                <a:spcPts val="0"/>
              </a:spcAft>
              <a:buNone/>
            </a:pPr>
            <a:r>
              <a:rPr lang="en"/>
              <a:t>Advocacy Leadership</a:t>
            </a:r>
            <a:endParaRPr/>
          </a:p>
        </p:txBody>
      </p:sp>
      <p:sp>
        <p:nvSpPr>
          <p:cNvPr id="654" name="Google Shape;654;p58"/>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no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0">
  <p:cSld>
    <p:bg>
      <p:bgPr>
        <a:solidFill>
          <a:schemeClr val="dk2"/>
        </a:solidFill>
      </p:bgPr>
    </p:bg>
    <p:spTree>
      <p:nvGrpSpPr>
        <p:cNvPr id="659" name="Shape 659"/>
        <p:cNvGrpSpPr/>
        <p:nvPr/>
      </p:nvGrpSpPr>
      <p:grpSpPr>
        <a:xfrm>
          <a:off x="0" y="0"/>
          <a:ext cx="0" cy="0"/>
          <a:chOff x="0" y="0"/>
          <a:chExt cx="0" cy="0"/>
        </a:xfrm>
      </p:grpSpPr>
      <p:sp>
        <p:nvSpPr>
          <p:cNvPr id="660" name="Google Shape;660;p59"/>
          <p:cNvSpPr/>
          <p:nvPr/>
        </p:nvSpPr>
        <p:spPr>
          <a:xfrm rot="2700000">
            <a:off x="459334" y="361416"/>
            <a:ext cx="810000" cy="947210"/>
          </a:xfrm>
          <a:custGeom>
            <a:rect b="b" l="l" r="r" t="t"/>
            <a:pathLst>
              <a:path extrusionOk="0" h="1262947" w="1080000">
                <a:moveTo>
                  <a:pt x="540000" y="0"/>
                </a:moveTo>
                <a:lnTo>
                  <a:pt x="1064374" y="931034"/>
                </a:lnTo>
                <a:lnTo>
                  <a:pt x="1069029" y="938533"/>
                </a:lnTo>
                <a:cubicBezTo>
                  <a:pt x="1076223" y="956109"/>
                  <a:pt x="1080000" y="974307"/>
                  <a:pt x="1080000" y="992947"/>
                </a:cubicBezTo>
                <a:cubicBezTo>
                  <a:pt x="1080000" y="1142064"/>
                  <a:pt x="838234" y="1262947"/>
                  <a:pt x="540000" y="1262947"/>
                </a:cubicBezTo>
                <a:cubicBezTo>
                  <a:pt x="241766" y="1262947"/>
                  <a:pt x="0" y="1142064"/>
                  <a:pt x="0" y="992947"/>
                </a:cubicBezTo>
                <a:cubicBezTo>
                  <a:pt x="0" y="974307"/>
                  <a:pt x="3778" y="956109"/>
                  <a:pt x="10971" y="938533"/>
                </a:cubicBezTo>
                <a:lnTo>
                  <a:pt x="15626" y="931034"/>
                </a:lnTo>
                <a:lnTo>
                  <a:pt x="540000" y="0"/>
                </a:lnTo>
                <a:close/>
              </a:path>
            </a:pathLst>
          </a:custGeom>
          <a:gradFill>
            <a:gsLst>
              <a:gs pos="0">
                <a:srgbClr val="2B274A"/>
              </a:gs>
              <a:gs pos="30000">
                <a:srgbClr val="2B274A"/>
              </a:gs>
              <a:gs pos="40000">
                <a:srgbClr val="453E75"/>
              </a:gs>
              <a:gs pos="60000">
                <a:srgbClr val="2B274A"/>
              </a:gs>
              <a:gs pos="100000">
                <a:schemeClr val="dk2"/>
              </a:gs>
            </a:gsLst>
            <a:lin ang="6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61" name="Google Shape;661;p59"/>
          <p:cNvSpPr/>
          <p:nvPr/>
        </p:nvSpPr>
        <p:spPr>
          <a:xfrm rot="8100000">
            <a:off x="470134" y="621722"/>
            <a:ext cx="405000" cy="810000"/>
          </a:xfrm>
          <a:prstGeom prst="ellipse">
            <a:avLst/>
          </a:prstGeom>
          <a:gradFill>
            <a:gsLst>
              <a:gs pos="0">
                <a:srgbClr val="221F3B"/>
              </a:gs>
              <a:gs pos="50000">
                <a:srgbClr val="221F3B"/>
              </a:gs>
              <a:gs pos="100000">
                <a:srgbClr val="2B274A"/>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62" name="Google Shape;662;p59"/>
          <p:cNvSpPr/>
          <p:nvPr/>
        </p:nvSpPr>
        <p:spPr>
          <a:xfrm>
            <a:off x="1350602" y="1854641"/>
            <a:ext cx="270000" cy="270000"/>
          </a:xfrm>
          <a:prstGeom prst="ellipse">
            <a:avLst/>
          </a:prstGeom>
          <a:gradFill>
            <a:gsLst>
              <a:gs pos="0">
                <a:schemeClr val="dk2"/>
              </a:gs>
              <a:gs pos="60000">
                <a:schemeClr val="dk2"/>
              </a:gs>
              <a:gs pos="100000">
                <a:srgbClr val="746EB3"/>
              </a:gs>
            </a:gsLst>
            <a:path path="circle">
              <a:fillToRect b="100%" l="100%"/>
            </a:path>
            <a:tileRect r="-100%" t="-10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nvGrpSpPr>
          <p:cNvPr id="663" name="Google Shape;663;p59"/>
          <p:cNvGrpSpPr/>
          <p:nvPr/>
        </p:nvGrpSpPr>
        <p:grpSpPr>
          <a:xfrm>
            <a:off x="969370" y="3224855"/>
            <a:ext cx="1562914" cy="1562914"/>
            <a:chOff x="4842143" y="3556857"/>
            <a:chExt cx="2083885" cy="2083885"/>
          </a:xfrm>
        </p:grpSpPr>
        <p:sp>
          <p:nvSpPr>
            <p:cNvPr id="664" name="Google Shape;664;p59"/>
            <p:cNvSpPr/>
            <p:nvPr/>
          </p:nvSpPr>
          <p:spPr>
            <a:xfrm flipH="1" rot="8100000">
              <a:off x="5005634" y="4191206"/>
              <a:ext cx="1853969" cy="926985"/>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65" name="Google Shape;665;p59"/>
            <p:cNvSpPr/>
            <p:nvPr/>
          </p:nvSpPr>
          <p:spPr>
            <a:xfrm flipH="1" rot="8100000">
              <a:off x="4957101" y="4052255"/>
              <a:ext cx="1853969" cy="1093090"/>
            </a:xfrm>
            <a:custGeom>
              <a:rect b="b" l="l" r="r" t="t"/>
              <a:pathLst>
                <a:path extrusionOk="0" h="1329373" w="2658746">
                  <a:moveTo>
                    <a:pt x="1329373" y="0"/>
                  </a:moveTo>
                  <a:cubicBezTo>
                    <a:pt x="2063565" y="0"/>
                    <a:pt x="2658746" y="595181"/>
                    <a:pt x="2658746" y="1329373"/>
                  </a:cubicBezTo>
                  <a:lnTo>
                    <a:pt x="1994059" y="1329373"/>
                  </a:lnTo>
                  <a:cubicBezTo>
                    <a:pt x="1994059" y="962277"/>
                    <a:pt x="1696469" y="664687"/>
                    <a:pt x="1329373" y="664687"/>
                  </a:cubicBezTo>
                  <a:cubicBezTo>
                    <a:pt x="962277" y="664687"/>
                    <a:pt x="664687" y="962277"/>
                    <a:pt x="664687" y="1329373"/>
                  </a:cubicBezTo>
                  <a:lnTo>
                    <a:pt x="0" y="1329373"/>
                  </a:lnTo>
                  <a:cubicBezTo>
                    <a:pt x="0" y="595181"/>
                    <a:pt x="595181" y="0"/>
                    <a:pt x="1329373" y="0"/>
                  </a:cubicBezTo>
                  <a:close/>
                </a:path>
              </a:pathLst>
            </a:custGeom>
            <a:solidFill>
              <a:srgbClr val="746EB3">
                <a:alpha val="40000"/>
              </a:srgbClr>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66" name="Google Shape;666;p59"/>
            <p:cNvSpPr/>
            <p:nvPr/>
          </p:nvSpPr>
          <p:spPr>
            <a:xfrm flipH="1" rot="2700000">
              <a:off x="6040374" y="3601683"/>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67" name="Google Shape;667;p59"/>
            <p:cNvSpPr/>
            <p:nvPr/>
          </p:nvSpPr>
          <p:spPr>
            <a:xfrm flipH="1" rot="2700000">
              <a:off x="5059348" y="4582709"/>
              <a:ext cx="107098" cy="466589"/>
            </a:xfrm>
            <a:prstGeom prst="ellipse">
              <a:avLst/>
            </a:prstGeom>
            <a:solidFill>
              <a:srgbClr val="2B274A"/>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grpSp>
      <p:sp>
        <p:nvSpPr>
          <p:cNvPr id="668" name="Google Shape;668;p59"/>
          <p:cNvSpPr/>
          <p:nvPr/>
        </p:nvSpPr>
        <p:spPr>
          <a:xfrm>
            <a:off x="0" y="0"/>
            <a:ext cx="9144000" cy="5143500"/>
          </a:xfrm>
          <a:prstGeom prst="rect">
            <a:avLst/>
          </a:prstGeom>
          <a:solidFill>
            <a:schemeClr val="dk2"/>
          </a:soli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pic>
        <p:nvPicPr>
          <p:cNvPr descr="Data Points Digital background" id="669" name="Google Shape;669;p59"/>
          <p:cNvPicPr preferRelativeResize="0"/>
          <p:nvPr>
            <p:ph idx="2" type="pic"/>
          </p:nvPr>
        </p:nvPicPr>
        <p:blipFill rotWithShape="1">
          <a:blip r:embed="rId3">
            <a:alphaModFix/>
          </a:blip>
          <a:srcRect b="0" l="0" r="0" t="0"/>
          <a:stretch/>
        </p:blipFill>
        <p:spPr>
          <a:xfrm>
            <a:off x="0" y="0"/>
            <a:ext cx="9144000" cy="5143500"/>
          </a:xfrm>
          <a:prstGeom prst="rect">
            <a:avLst/>
          </a:prstGeom>
          <a:solidFill>
            <a:schemeClr val="accent5"/>
          </a:solidFill>
          <a:ln>
            <a:noFill/>
          </a:ln>
        </p:spPr>
      </p:pic>
      <p:sp>
        <p:nvSpPr>
          <p:cNvPr id="670" name="Google Shape;670;p59"/>
          <p:cNvSpPr/>
          <p:nvPr/>
        </p:nvSpPr>
        <p:spPr>
          <a:xfrm>
            <a:off x="0" y="4330297"/>
            <a:ext cx="9144000" cy="813203"/>
          </a:xfrm>
          <a:prstGeom prst="rect">
            <a:avLst/>
          </a:prstGeom>
          <a:gradFill>
            <a:gsLst>
              <a:gs pos="0">
                <a:srgbClr val="1B192E">
                  <a:alpha val="0"/>
                </a:srgbClr>
              </a:gs>
              <a:gs pos="28000">
                <a:srgbClr val="1B192E">
                  <a:alpha val="0"/>
                </a:srgbClr>
              </a:gs>
              <a:gs pos="90000">
                <a:srgbClr val="1B192E">
                  <a:alpha val="60000"/>
                </a:srgbClr>
              </a:gs>
              <a:gs pos="100000">
                <a:srgbClr val="1B192E">
                  <a:alpha val="60000"/>
                </a:srgbClr>
              </a:gs>
            </a:gsLst>
            <a:lin ang="540000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71" name="Google Shape;671;p59"/>
          <p:cNvSpPr/>
          <p:nvPr/>
        </p:nvSpPr>
        <p:spPr>
          <a:xfrm rot="10800000">
            <a:off x="0" y="-2"/>
            <a:ext cx="6750000" cy="5143499"/>
          </a:xfrm>
          <a:prstGeom prst="rect">
            <a:avLst/>
          </a:prstGeom>
          <a:gradFill>
            <a:gsLst>
              <a:gs pos="0">
                <a:srgbClr val="1B192E">
                  <a:alpha val="0"/>
                </a:srgbClr>
              </a:gs>
              <a:gs pos="50000">
                <a:srgbClr val="1B192E">
                  <a:alpha val="60000"/>
                </a:srgbClr>
              </a:gs>
              <a:gs pos="100000">
                <a:srgbClr val="1B192E">
                  <a:alpha val="60000"/>
                </a:srgbClr>
              </a:gs>
            </a:gsLst>
            <a:lin ang="0" scaled="0"/>
          </a:gradFill>
          <a:ln>
            <a:noFill/>
          </a:ln>
        </p:spPr>
        <p:txBody>
          <a:bodyPr anchorCtr="0" anchor="ctr" bIns="34275" lIns="68575" spcFirstLastPara="1" rIns="68575" wrap="square" tIns="34275">
            <a:noAutofit/>
          </a:bodyPr>
          <a:lstStyle/>
          <a:p>
            <a:pPr indent="0" lvl="0" marL="0" marR="0" rtl="0" algn="ctr">
              <a:spcBef>
                <a:spcPts val="0"/>
              </a:spcBef>
              <a:spcAft>
                <a:spcPts val="0"/>
              </a:spcAft>
              <a:buNone/>
            </a:pPr>
            <a:r>
              <a:t/>
            </a:r>
            <a:endParaRPr sz="1400">
              <a:solidFill>
                <a:schemeClr val="lt1"/>
              </a:solidFill>
              <a:latin typeface="Gill Sans"/>
              <a:ea typeface="Gill Sans"/>
              <a:cs typeface="Gill Sans"/>
              <a:sym typeface="Gill Sans"/>
            </a:endParaRPr>
          </a:p>
        </p:txBody>
      </p:sp>
      <p:sp>
        <p:nvSpPr>
          <p:cNvPr id="672" name="Google Shape;672;p59"/>
          <p:cNvSpPr txBox="1"/>
          <p:nvPr>
            <p:ph type="ctrTitle"/>
          </p:nvPr>
        </p:nvSpPr>
        <p:spPr>
          <a:xfrm>
            <a:off x="413147" y="411956"/>
            <a:ext cx="4077890" cy="2239676"/>
          </a:xfrm>
          <a:prstGeom prst="rect">
            <a:avLst/>
          </a:prstGeom>
          <a:noFill/>
          <a:ln>
            <a:noFill/>
          </a:ln>
        </p:spPr>
        <p:txBody>
          <a:bodyPr anchorCtr="0" anchor="b" bIns="0" lIns="0" spcFirstLastPara="1" rIns="0" wrap="square" tIns="0">
            <a:normAutofit/>
          </a:bodyPr>
          <a:lstStyle/>
          <a:p>
            <a:pPr indent="0" lvl="0" marL="0" rtl="0" algn="l">
              <a:lnSpc>
                <a:spcPct val="100000"/>
              </a:lnSpc>
              <a:spcBef>
                <a:spcPts val="0"/>
              </a:spcBef>
              <a:spcAft>
                <a:spcPts val="0"/>
              </a:spcAft>
              <a:buClr>
                <a:schemeClr val="lt1"/>
              </a:buClr>
              <a:buSzPts val="4800"/>
              <a:buFont typeface="Play"/>
              <a:buNone/>
            </a:pPr>
            <a:r>
              <a:rPr lang="en" sz="4800">
                <a:solidFill>
                  <a:schemeClr val="lt1"/>
                </a:solidFill>
                <a:latin typeface="Play"/>
                <a:ea typeface="Play"/>
                <a:cs typeface="Play"/>
                <a:sym typeface="Play"/>
              </a:rPr>
              <a:t>Topic one</a:t>
            </a:r>
            <a:endParaRPr/>
          </a:p>
        </p:txBody>
      </p:sp>
      <p:sp>
        <p:nvSpPr>
          <p:cNvPr id="673" name="Google Shape;673;p59"/>
          <p:cNvSpPr txBox="1"/>
          <p:nvPr>
            <p:ph idx="1" type="subTitle"/>
          </p:nvPr>
        </p:nvSpPr>
        <p:spPr>
          <a:xfrm>
            <a:off x="413147" y="2870707"/>
            <a:ext cx="4077890" cy="1698912"/>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0"/>
              </a:spcBef>
              <a:spcAft>
                <a:spcPts val="0"/>
              </a:spcAft>
              <a:buClr>
                <a:schemeClr val="lt1"/>
              </a:buClr>
              <a:buSzPts val="1800"/>
              <a:buNone/>
            </a:pPr>
            <a:r>
              <a:rPr lang="en">
                <a:latin typeface="Gill Sans"/>
                <a:ea typeface="Gill Sans"/>
                <a:cs typeface="Gill Sans"/>
                <a:sym typeface="Gill Sans"/>
              </a:rPr>
              <a:t>Subtitle</a:t>
            </a:r>
            <a:endParaRPr/>
          </a:p>
        </p:txBody>
      </p:sp>
      <p:sp>
        <p:nvSpPr>
          <p:cNvPr id="674" name="Google Shape;674;p59"/>
          <p:cNvSpPr txBox="1"/>
          <p:nvPr>
            <p:ph idx="10" type="dt"/>
          </p:nvPr>
        </p:nvSpPr>
        <p:spPr>
          <a:xfrm>
            <a:off x="413147" y="4880409"/>
            <a:ext cx="1971675" cy="115416"/>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a:t>Sunday, November 12, 2023</a:t>
            </a:r>
            <a:endParaRPr/>
          </a:p>
        </p:txBody>
      </p:sp>
      <p:sp>
        <p:nvSpPr>
          <p:cNvPr id="675" name="Google Shape;675;p59"/>
          <p:cNvSpPr txBox="1"/>
          <p:nvPr>
            <p:ph idx="11" type="ftr"/>
          </p:nvPr>
        </p:nvSpPr>
        <p:spPr>
          <a:xfrm>
            <a:off x="2519363" y="4880409"/>
            <a:ext cx="4784408" cy="115416"/>
          </a:xfrm>
          <a:prstGeom prst="rect">
            <a:avLst/>
          </a:prstGeom>
          <a:noFill/>
          <a:ln>
            <a:noFill/>
          </a:ln>
        </p:spPr>
        <p:txBody>
          <a:bodyPr anchorCtr="0" anchor="ctr" bIns="0" lIns="0" spcFirstLastPara="1" rIns="0" wrap="square" tIns="0">
            <a:spAutoFit/>
          </a:bodyPr>
          <a:lstStyle/>
          <a:p>
            <a:pPr indent="0" lvl="0" marL="0" rtl="0" algn="l">
              <a:spcBef>
                <a:spcPts val="0"/>
              </a:spcBef>
              <a:spcAft>
                <a:spcPts val="0"/>
              </a:spcAft>
              <a:buNone/>
            </a:pPr>
            <a:r>
              <a:rPr lang="en"/>
              <a:t>Advocacy Leadership</a:t>
            </a:r>
            <a:endParaRPr/>
          </a:p>
        </p:txBody>
      </p:sp>
      <p:sp>
        <p:nvSpPr>
          <p:cNvPr id="676" name="Google Shape;676;p59"/>
          <p:cNvSpPr txBox="1"/>
          <p:nvPr>
            <p:ph idx="12" type="sldNum"/>
          </p:nvPr>
        </p:nvSpPr>
        <p:spPr>
          <a:xfrm>
            <a:off x="7461647" y="4880409"/>
            <a:ext cx="1269206" cy="115416"/>
          </a:xfrm>
          <a:prstGeom prst="rect">
            <a:avLst/>
          </a:prstGeom>
          <a:noFill/>
          <a:ln>
            <a:noFill/>
          </a:ln>
        </p:spPr>
        <p:txBody>
          <a:bodyPr anchorCtr="0" anchor="ctr" bIns="0" lIns="0" spcFirstLastPara="1" rIns="0" wrap="square" tIns="0">
            <a:spAutoFit/>
          </a:body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3DFloatVTI">
  <a:themeElements>
    <a:clrScheme name="Float">
      <a:dk1>
        <a:srgbClr val="000000"/>
      </a:dk1>
      <a:lt1>
        <a:srgbClr val="FFFFFF"/>
      </a:lt1>
      <a:dk2>
        <a:srgbClr val="1B192E"/>
      </a:dk2>
      <a:lt2>
        <a:srgbClr val="EAE5EB"/>
      </a:lt2>
      <a:accent1>
        <a:srgbClr val="13BE89"/>
      </a:accent1>
      <a:accent2>
        <a:srgbClr val="12B1BF"/>
      </a:accent2>
      <a:accent3>
        <a:srgbClr val="D40AA8"/>
      </a:accent3>
      <a:accent4>
        <a:srgbClr val="B86E62"/>
      </a:accent4>
      <a:accent5>
        <a:srgbClr val="A3A3C1"/>
      </a:accent5>
      <a:accent6>
        <a:srgbClr val="37335B"/>
      </a:accent6>
      <a:hlink>
        <a:srgbClr val="0066FF"/>
      </a:hlink>
      <a:folHlink>
        <a:srgbClr val="66669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