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5"/>
  </p:notesMasterIdLst>
  <p:sldIdLst>
    <p:sldId id="256" r:id="rId2"/>
    <p:sldId id="3371" r:id="rId3"/>
    <p:sldId id="3362" r:id="rId4"/>
    <p:sldId id="3370" r:id="rId5"/>
    <p:sldId id="3367" r:id="rId6"/>
    <p:sldId id="3364" r:id="rId7"/>
    <p:sldId id="3366" r:id="rId8"/>
    <p:sldId id="3368" r:id="rId9"/>
    <p:sldId id="3365" r:id="rId10"/>
    <p:sldId id="3369" r:id="rId11"/>
    <p:sldId id="3361" r:id="rId12"/>
    <p:sldId id="3360" r:id="rId13"/>
    <p:sldId id="3347" r:id="rId14"/>
    <p:sldId id="3348" r:id="rId15"/>
    <p:sldId id="3358" r:id="rId16"/>
    <p:sldId id="3349" r:id="rId17"/>
    <p:sldId id="3359" r:id="rId18"/>
    <p:sldId id="3350" r:id="rId19"/>
    <p:sldId id="3351" r:id="rId20"/>
    <p:sldId id="3377" r:id="rId21"/>
    <p:sldId id="3357" r:id="rId22"/>
    <p:sldId id="3363" r:id="rId23"/>
    <p:sldId id="26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BE2D7C0-F711-45D2-A20C-FDAE4C1585F7}">
          <p14:sldIdLst>
            <p14:sldId id="256"/>
          </p14:sldIdLst>
        </p14:section>
        <p14:section name="Break the Ice" id="{5A69F508-D61D-469D-A179-EAC0947C53F8}">
          <p14:sldIdLst>
            <p14:sldId id="3371"/>
            <p14:sldId id="3362"/>
            <p14:sldId id="3370"/>
            <p14:sldId id="3367"/>
            <p14:sldId id="3364"/>
            <p14:sldId id="3366"/>
            <p14:sldId id="3368"/>
            <p14:sldId id="3365"/>
            <p14:sldId id="3369"/>
            <p14:sldId id="3361"/>
          </p14:sldIdLst>
        </p14:section>
        <p14:section name="Quadrants" id="{4081A736-4E39-475D-A097-5E0CF05FD67B}">
          <p14:sldIdLst>
            <p14:sldId id="3360"/>
            <p14:sldId id="3347"/>
            <p14:sldId id="3348"/>
            <p14:sldId id="3358"/>
            <p14:sldId id="3349"/>
            <p14:sldId id="3359"/>
            <p14:sldId id="3350"/>
            <p14:sldId id="3351"/>
            <p14:sldId id="3377"/>
            <p14:sldId id="3357"/>
          </p14:sldIdLst>
        </p14:section>
        <p14:section name="So now what?" id="{B7FE4698-5262-4F1A-A0B5-FB0F37AB0F80}">
          <p14:sldIdLst>
            <p14:sldId id="3363"/>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1" autoAdjust="0"/>
    <p:restoredTop sz="86461" autoAdjust="0"/>
  </p:normalViewPr>
  <p:slideViewPr>
    <p:cSldViewPr snapToGrid="0">
      <p:cViewPr varScale="1">
        <p:scale>
          <a:sx n="135" d="100"/>
          <a:sy n="135" d="100"/>
        </p:scale>
        <p:origin x="132" y="174"/>
      </p:cViewPr>
      <p:guideLst/>
    </p:cSldViewPr>
  </p:slideViewPr>
  <p:outlineViewPr>
    <p:cViewPr>
      <p:scale>
        <a:sx n="33" d="100"/>
        <a:sy n="33" d="100"/>
      </p:scale>
      <p:origin x="0" y="-2280"/>
    </p:cViewPr>
  </p:outlineViewPr>
  <p:notesTextViewPr>
    <p:cViewPr>
      <p:scale>
        <a:sx n="1" d="1"/>
        <a:sy n="1" d="1"/>
      </p:scale>
      <p:origin x="0" y="-159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BF73D0-8F0A-4E2A-A98A-D7DF977467D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1A9C2DA-02AE-4513-86D9-EAB9FD05A506}">
      <dgm:prSet phldrT="[Text]"/>
      <dgm:spPr/>
      <dgm:t>
        <a:bodyPr/>
        <a:lstStyle/>
        <a:p>
          <a:r>
            <a:rPr lang="en-US" b="0" i="0" u="none" dirty="0"/>
            <a:t>Individual Subjective </a:t>
          </a:r>
          <a:br>
            <a:rPr lang="en-US" b="0" i="0" u="none" dirty="0"/>
          </a:br>
          <a:r>
            <a:rPr lang="en-US" b="0" i="0" u="none" dirty="0"/>
            <a:t>“I”</a:t>
          </a:r>
          <a:endParaRPr lang="en-US" dirty="0"/>
        </a:p>
      </dgm:t>
    </dgm:pt>
    <dgm:pt modelId="{74C0ACC8-2F70-4DE0-91D3-174ECC29A0F1}" type="parTrans" cxnId="{D02D49EC-7652-452D-8755-3F01B21D88EB}">
      <dgm:prSet/>
      <dgm:spPr/>
      <dgm:t>
        <a:bodyPr/>
        <a:lstStyle/>
        <a:p>
          <a:endParaRPr lang="en-US"/>
        </a:p>
      </dgm:t>
    </dgm:pt>
    <dgm:pt modelId="{3DBDCBBF-C8E3-4E43-896C-B126D8451887}" type="sibTrans" cxnId="{D02D49EC-7652-452D-8755-3F01B21D88EB}">
      <dgm:prSet/>
      <dgm:spPr/>
      <dgm:t>
        <a:bodyPr/>
        <a:lstStyle/>
        <a:p>
          <a:endParaRPr lang="en-US"/>
        </a:p>
      </dgm:t>
    </dgm:pt>
    <dgm:pt modelId="{55E3F0D2-9F26-432A-845E-B315956188EA}">
      <dgm:prSet phldrT="[Text]"/>
      <dgm:spPr/>
      <dgm:t>
        <a:bodyPr/>
        <a:lstStyle/>
        <a:p>
          <a:r>
            <a:rPr lang="en-US" b="0" i="0" u="none" dirty="0"/>
            <a:t>Individual Objective</a:t>
          </a:r>
          <a:br>
            <a:rPr lang="en-US" b="0" i="0" u="none" dirty="0"/>
          </a:br>
          <a:r>
            <a:rPr lang="en-US" b="0" i="0" u="none" dirty="0"/>
            <a:t>“It”</a:t>
          </a:r>
          <a:endParaRPr lang="en-US" dirty="0"/>
        </a:p>
      </dgm:t>
    </dgm:pt>
    <dgm:pt modelId="{228341B4-155D-4590-BC5F-F2385334EAE7}" type="parTrans" cxnId="{65328783-DC92-447A-9EFD-94F96056E607}">
      <dgm:prSet/>
      <dgm:spPr/>
      <dgm:t>
        <a:bodyPr/>
        <a:lstStyle/>
        <a:p>
          <a:endParaRPr lang="en-US"/>
        </a:p>
      </dgm:t>
    </dgm:pt>
    <dgm:pt modelId="{E189B2C4-871A-4635-8F81-7B35E3704FCF}" type="sibTrans" cxnId="{65328783-DC92-447A-9EFD-94F96056E607}">
      <dgm:prSet/>
      <dgm:spPr/>
      <dgm:t>
        <a:bodyPr/>
        <a:lstStyle/>
        <a:p>
          <a:endParaRPr lang="en-US"/>
        </a:p>
      </dgm:t>
    </dgm:pt>
    <dgm:pt modelId="{58D86314-8F9C-4ADC-9270-5C7E7108C005}">
      <dgm:prSet phldrT="[Text]"/>
      <dgm:spPr/>
      <dgm:t>
        <a:bodyPr/>
        <a:lstStyle/>
        <a:p>
          <a:r>
            <a:rPr lang="en-US" b="0" i="0" u="none" dirty="0"/>
            <a:t>Collective Subjective</a:t>
          </a:r>
          <a:br>
            <a:rPr lang="en-US" b="0" i="0" u="none" dirty="0"/>
          </a:br>
          <a:r>
            <a:rPr lang="en-US" b="0" i="0" u="none" dirty="0"/>
            <a:t>“We”</a:t>
          </a:r>
          <a:endParaRPr lang="en-US" dirty="0"/>
        </a:p>
      </dgm:t>
    </dgm:pt>
    <dgm:pt modelId="{C8BB2D87-4DE4-46E2-8D74-97CF53302012}" type="parTrans" cxnId="{CEA23619-37A3-4D04-946C-DF6F187E7621}">
      <dgm:prSet/>
      <dgm:spPr/>
      <dgm:t>
        <a:bodyPr/>
        <a:lstStyle/>
        <a:p>
          <a:endParaRPr lang="en-US"/>
        </a:p>
      </dgm:t>
    </dgm:pt>
    <dgm:pt modelId="{AEDE41BE-4FD1-4D93-959A-E3DB2417B60C}" type="sibTrans" cxnId="{CEA23619-37A3-4D04-946C-DF6F187E7621}">
      <dgm:prSet/>
      <dgm:spPr/>
      <dgm:t>
        <a:bodyPr/>
        <a:lstStyle/>
        <a:p>
          <a:endParaRPr lang="en-US"/>
        </a:p>
      </dgm:t>
    </dgm:pt>
    <dgm:pt modelId="{28A625D5-44DB-422F-86BE-3597DB48B3FB}">
      <dgm:prSet phldrT="[Text]"/>
      <dgm:spPr/>
      <dgm:t>
        <a:bodyPr/>
        <a:lstStyle/>
        <a:p>
          <a:r>
            <a:rPr lang="en-US" b="0" i="0" u="none" dirty="0"/>
            <a:t>Collective Objective</a:t>
          </a:r>
          <a:br>
            <a:rPr lang="en-US" b="0" i="0" u="none" dirty="0"/>
          </a:br>
          <a:r>
            <a:rPr lang="en-US" b="0" i="0" u="none" dirty="0"/>
            <a:t>“Its”</a:t>
          </a:r>
          <a:endParaRPr lang="en-US" dirty="0"/>
        </a:p>
      </dgm:t>
    </dgm:pt>
    <dgm:pt modelId="{7D967F66-140A-4CBA-BC7E-CB0D32987E2C}" type="parTrans" cxnId="{6B1C6449-F97A-45A5-BBBE-473A5CE922F5}">
      <dgm:prSet/>
      <dgm:spPr/>
      <dgm:t>
        <a:bodyPr/>
        <a:lstStyle/>
        <a:p>
          <a:endParaRPr lang="en-US"/>
        </a:p>
      </dgm:t>
    </dgm:pt>
    <dgm:pt modelId="{76C23FE9-C2CA-45ED-8AE5-2E843E0B8361}" type="sibTrans" cxnId="{6B1C6449-F97A-45A5-BBBE-473A5CE922F5}">
      <dgm:prSet/>
      <dgm:spPr/>
      <dgm:t>
        <a:bodyPr/>
        <a:lstStyle/>
        <a:p>
          <a:endParaRPr lang="en-US"/>
        </a:p>
      </dgm:t>
    </dgm:pt>
    <dgm:pt modelId="{82AB39A0-A2B9-4261-9071-00DB481E1D5B}" type="pres">
      <dgm:prSet presAssocID="{87BF73D0-8F0A-4E2A-A98A-D7DF977467D0}" presName="matrix" presStyleCnt="0">
        <dgm:presLayoutVars>
          <dgm:chMax val="1"/>
          <dgm:dir/>
          <dgm:resizeHandles val="exact"/>
        </dgm:presLayoutVars>
      </dgm:prSet>
      <dgm:spPr/>
    </dgm:pt>
    <dgm:pt modelId="{3E3E83C9-5926-4C81-BD11-E9DD610C382C}" type="pres">
      <dgm:prSet presAssocID="{87BF73D0-8F0A-4E2A-A98A-D7DF977467D0}" presName="axisShape" presStyleLbl="bgShp" presStyleIdx="0" presStyleCnt="1"/>
      <dgm:spPr/>
    </dgm:pt>
    <dgm:pt modelId="{0DCB057C-791B-4C48-9676-A889D7983695}" type="pres">
      <dgm:prSet presAssocID="{87BF73D0-8F0A-4E2A-A98A-D7DF977467D0}" presName="rect1" presStyleLbl="node1" presStyleIdx="0" presStyleCnt="4">
        <dgm:presLayoutVars>
          <dgm:chMax val="0"/>
          <dgm:chPref val="0"/>
          <dgm:bulletEnabled val="1"/>
        </dgm:presLayoutVars>
      </dgm:prSet>
      <dgm:spPr/>
    </dgm:pt>
    <dgm:pt modelId="{3AAD6573-3FFB-4807-8BDC-A679C745D747}" type="pres">
      <dgm:prSet presAssocID="{87BF73D0-8F0A-4E2A-A98A-D7DF977467D0}" presName="rect2" presStyleLbl="node1" presStyleIdx="1" presStyleCnt="4">
        <dgm:presLayoutVars>
          <dgm:chMax val="0"/>
          <dgm:chPref val="0"/>
          <dgm:bulletEnabled val="1"/>
        </dgm:presLayoutVars>
      </dgm:prSet>
      <dgm:spPr/>
    </dgm:pt>
    <dgm:pt modelId="{1D19C6AF-E1B0-4945-B7C5-77B2C21ACAC4}" type="pres">
      <dgm:prSet presAssocID="{87BF73D0-8F0A-4E2A-A98A-D7DF977467D0}" presName="rect3" presStyleLbl="node1" presStyleIdx="2" presStyleCnt="4">
        <dgm:presLayoutVars>
          <dgm:chMax val="0"/>
          <dgm:chPref val="0"/>
          <dgm:bulletEnabled val="1"/>
        </dgm:presLayoutVars>
      </dgm:prSet>
      <dgm:spPr/>
    </dgm:pt>
    <dgm:pt modelId="{339D7C82-2FF9-43B1-A7FB-0DBF52412BEC}" type="pres">
      <dgm:prSet presAssocID="{87BF73D0-8F0A-4E2A-A98A-D7DF977467D0}" presName="rect4" presStyleLbl="node1" presStyleIdx="3" presStyleCnt="4">
        <dgm:presLayoutVars>
          <dgm:chMax val="0"/>
          <dgm:chPref val="0"/>
          <dgm:bulletEnabled val="1"/>
        </dgm:presLayoutVars>
      </dgm:prSet>
      <dgm:spPr/>
    </dgm:pt>
  </dgm:ptLst>
  <dgm:cxnLst>
    <dgm:cxn modelId="{CEA23619-37A3-4D04-946C-DF6F187E7621}" srcId="{87BF73D0-8F0A-4E2A-A98A-D7DF977467D0}" destId="{58D86314-8F9C-4ADC-9270-5C7E7108C005}" srcOrd="2" destOrd="0" parTransId="{C8BB2D87-4DE4-46E2-8D74-97CF53302012}" sibTransId="{AEDE41BE-4FD1-4D93-959A-E3DB2417B60C}"/>
    <dgm:cxn modelId="{6F7A173F-23AC-4655-AE0C-2F0E99AE054F}" type="presOf" srcId="{55E3F0D2-9F26-432A-845E-B315956188EA}" destId="{3AAD6573-3FFB-4807-8BDC-A679C745D747}" srcOrd="0" destOrd="0" presId="urn:microsoft.com/office/officeart/2005/8/layout/matrix2"/>
    <dgm:cxn modelId="{6B1C6449-F97A-45A5-BBBE-473A5CE922F5}" srcId="{87BF73D0-8F0A-4E2A-A98A-D7DF977467D0}" destId="{28A625D5-44DB-422F-86BE-3597DB48B3FB}" srcOrd="3" destOrd="0" parTransId="{7D967F66-140A-4CBA-BC7E-CB0D32987E2C}" sibTransId="{76C23FE9-C2CA-45ED-8AE5-2E843E0B8361}"/>
    <dgm:cxn modelId="{EE3F4C6D-3FC4-477E-A0CF-C6D78BF3DFB2}" type="presOf" srcId="{C1A9C2DA-02AE-4513-86D9-EAB9FD05A506}" destId="{0DCB057C-791B-4C48-9676-A889D7983695}" srcOrd="0" destOrd="0" presId="urn:microsoft.com/office/officeart/2005/8/layout/matrix2"/>
    <dgm:cxn modelId="{80EB1751-BF27-4B6B-BFC1-312D60A3EA7C}" type="presOf" srcId="{58D86314-8F9C-4ADC-9270-5C7E7108C005}" destId="{1D19C6AF-E1B0-4945-B7C5-77B2C21ACAC4}" srcOrd="0" destOrd="0" presId="urn:microsoft.com/office/officeart/2005/8/layout/matrix2"/>
    <dgm:cxn modelId="{DF484D72-BC34-43D9-89CF-61382233CA05}" type="presOf" srcId="{28A625D5-44DB-422F-86BE-3597DB48B3FB}" destId="{339D7C82-2FF9-43B1-A7FB-0DBF52412BEC}" srcOrd="0" destOrd="0" presId="urn:microsoft.com/office/officeart/2005/8/layout/matrix2"/>
    <dgm:cxn modelId="{65328783-DC92-447A-9EFD-94F96056E607}" srcId="{87BF73D0-8F0A-4E2A-A98A-D7DF977467D0}" destId="{55E3F0D2-9F26-432A-845E-B315956188EA}" srcOrd="1" destOrd="0" parTransId="{228341B4-155D-4590-BC5F-F2385334EAE7}" sibTransId="{E189B2C4-871A-4635-8F81-7B35E3704FCF}"/>
    <dgm:cxn modelId="{6DF36EAB-0C64-4816-A084-86AEE5D4A3DF}" type="presOf" srcId="{87BF73D0-8F0A-4E2A-A98A-D7DF977467D0}" destId="{82AB39A0-A2B9-4261-9071-00DB481E1D5B}" srcOrd="0" destOrd="0" presId="urn:microsoft.com/office/officeart/2005/8/layout/matrix2"/>
    <dgm:cxn modelId="{D02D49EC-7652-452D-8755-3F01B21D88EB}" srcId="{87BF73D0-8F0A-4E2A-A98A-D7DF977467D0}" destId="{C1A9C2DA-02AE-4513-86D9-EAB9FD05A506}" srcOrd="0" destOrd="0" parTransId="{74C0ACC8-2F70-4DE0-91D3-174ECC29A0F1}" sibTransId="{3DBDCBBF-C8E3-4E43-896C-B126D8451887}"/>
    <dgm:cxn modelId="{A612C2A3-98C5-473B-B3D7-57A69EFB5DF7}" type="presParOf" srcId="{82AB39A0-A2B9-4261-9071-00DB481E1D5B}" destId="{3E3E83C9-5926-4C81-BD11-E9DD610C382C}" srcOrd="0" destOrd="0" presId="urn:microsoft.com/office/officeart/2005/8/layout/matrix2"/>
    <dgm:cxn modelId="{DB7C674C-9B09-49A7-81A0-62908617220B}" type="presParOf" srcId="{82AB39A0-A2B9-4261-9071-00DB481E1D5B}" destId="{0DCB057C-791B-4C48-9676-A889D7983695}" srcOrd="1" destOrd="0" presId="urn:microsoft.com/office/officeart/2005/8/layout/matrix2"/>
    <dgm:cxn modelId="{741D16B9-FDB3-49EF-9F04-8BB1564BCD50}" type="presParOf" srcId="{82AB39A0-A2B9-4261-9071-00DB481E1D5B}" destId="{3AAD6573-3FFB-4807-8BDC-A679C745D747}" srcOrd="2" destOrd="0" presId="urn:microsoft.com/office/officeart/2005/8/layout/matrix2"/>
    <dgm:cxn modelId="{302F5BBC-BE0D-4060-A075-A023F9310417}" type="presParOf" srcId="{82AB39A0-A2B9-4261-9071-00DB481E1D5B}" destId="{1D19C6AF-E1B0-4945-B7C5-77B2C21ACAC4}" srcOrd="3" destOrd="0" presId="urn:microsoft.com/office/officeart/2005/8/layout/matrix2"/>
    <dgm:cxn modelId="{8D05EE2C-9FB8-4A0D-8695-84E241C42041}" type="presParOf" srcId="{82AB39A0-A2B9-4261-9071-00DB481E1D5B}" destId="{339D7C82-2FF9-43B1-A7FB-0DBF52412BE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BF73D0-8F0A-4E2A-A98A-D7DF977467D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1A9C2DA-02AE-4513-86D9-EAB9FD05A506}">
      <dgm:prSet phldrT="[Text]"/>
      <dgm:spPr/>
      <dgm:t>
        <a:bodyPr/>
        <a:lstStyle/>
        <a:p>
          <a:r>
            <a:rPr lang="en-US" b="0" i="0" u="none" dirty="0"/>
            <a:t>Internal Individual Subjective </a:t>
          </a:r>
          <a:br>
            <a:rPr lang="en-US" b="0" i="0" u="none" dirty="0"/>
          </a:br>
          <a:r>
            <a:rPr lang="en-US" b="0" i="0" u="none" dirty="0"/>
            <a:t>“I”</a:t>
          </a:r>
          <a:endParaRPr lang="en-US" dirty="0"/>
        </a:p>
      </dgm:t>
    </dgm:pt>
    <dgm:pt modelId="{74C0ACC8-2F70-4DE0-91D3-174ECC29A0F1}" type="parTrans" cxnId="{D02D49EC-7652-452D-8755-3F01B21D88EB}">
      <dgm:prSet/>
      <dgm:spPr/>
      <dgm:t>
        <a:bodyPr/>
        <a:lstStyle/>
        <a:p>
          <a:endParaRPr lang="en-US"/>
        </a:p>
      </dgm:t>
    </dgm:pt>
    <dgm:pt modelId="{3DBDCBBF-C8E3-4E43-896C-B126D8451887}" type="sibTrans" cxnId="{D02D49EC-7652-452D-8755-3F01B21D88EB}">
      <dgm:prSet/>
      <dgm:spPr/>
      <dgm:t>
        <a:bodyPr/>
        <a:lstStyle/>
        <a:p>
          <a:endParaRPr lang="en-US"/>
        </a:p>
      </dgm:t>
    </dgm:pt>
    <dgm:pt modelId="{55E3F0D2-9F26-432A-845E-B315956188EA}">
      <dgm:prSet phldrT="[Text]"/>
      <dgm:spPr/>
      <dgm:t>
        <a:bodyPr/>
        <a:lstStyle/>
        <a:p>
          <a:r>
            <a:rPr lang="en-US" b="0" i="0" u="none" dirty="0"/>
            <a:t>Individual Objective</a:t>
          </a:r>
          <a:br>
            <a:rPr lang="en-US" b="0" i="0" u="none" dirty="0"/>
          </a:br>
          <a:r>
            <a:rPr lang="en-US" b="0" i="0" u="none" dirty="0"/>
            <a:t>“It”</a:t>
          </a:r>
          <a:endParaRPr lang="en-US" dirty="0"/>
        </a:p>
      </dgm:t>
    </dgm:pt>
    <dgm:pt modelId="{228341B4-155D-4590-BC5F-F2385334EAE7}" type="parTrans" cxnId="{65328783-DC92-447A-9EFD-94F96056E607}">
      <dgm:prSet/>
      <dgm:spPr/>
      <dgm:t>
        <a:bodyPr/>
        <a:lstStyle/>
        <a:p>
          <a:endParaRPr lang="en-US"/>
        </a:p>
      </dgm:t>
    </dgm:pt>
    <dgm:pt modelId="{E189B2C4-871A-4635-8F81-7B35E3704FCF}" type="sibTrans" cxnId="{65328783-DC92-447A-9EFD-94F96056E607}">
      <dgm:prSet/>
      <dgm:spPr/>
      <dgm:t>
        <a:bodyPr/>
        <a:lstStyle/>
        <a:p>
          <a:endParaRPr lang="en-US"/>
        </a:p>
      </dgm:t>
    </dgm:pt>
    <dgm:pt modelId="{58D86314-8F9C-4ADC-9270-5C7E7108C005}">
      <dgm:prSet phldrT="[Text]"/>
      <dgm:spPr/>
      <dgm:t>
        <a:bodyPr/>
        <a:lstStyle/>
        <a:p>
          <a:r>
            <a:rPr lang="en-US" b="0" i="0" u="none" dirty="0"/>
            <a:t>Collective Subjective</a:t>
          </a:r>
          <a:br>
            <a:rPr lang="en-US" b="0" i="0" u="none" dirty="0"/>
          </a:br>
          <a:r>
            <a:rPr lang="en-US" b="0" i="0" u="none" dirty="0"/>
            <a:t>“We”</a:t>
          </a:r>
          <a:endParaRPr lang="en-US" dirty="0"/>
        </a:p>
      </dgm:t>
    </dgm:pt>
    <dgm:pt modelId="{C8BB2D87-4DE4-46E2-8D74-97CF53302012}" type="parTrans" cxnId="{CEA23619-37A3-4D04-946C-DF6F187E7621}">
      <dgm:prSet/>
      <dgm:spPr/>
      <dgm:t>
        <a:bodyPr/>
        <a:lstStyle/>
        <a:p>
          <a:endParaRPr lang="en-US"/>
        </a:p>
      </dgm:t>
    </dgm:pt>
    <dgm:pt modelId="{AEDE41BE-4FD1-4D93-959A-E3DB2417B60C}" type="sibTrans" cxnId="{CEA23619-37A3-4D04-946C-DF6F187E7621}">
      <dgm:prSet/>
      <dgm:spPr/>
      <dgm:t>
        <a:bodyPr/>
        <a:lstStyle/>
        <a:p>
          <a:endParaRPr lang="en-US"/>
        </a:p>
      </dgm:t>
    </dgm:pt>
    <dgm:pt modelId="{28A625D5-44DB-422F-86BE-3597DB48B3FB}">
      <dgm:prSet phldrT="[Text]"/>
      <dgm:spPr/>
      <dgm:t>
        <a:bodyPr/>
        <a:lstStyle/>
        <a:p>
          <a:r>
            <a:rPr lang="en-US" b="0" i="0" u="none" dirty="0"/>
            <a:t>Collective Objective</a:t>
          </a:r>
          <a:br>
            <a:rPr lang="en-US" b="0" i="0" u="none" dirty="0"/>
          </a:br>
          <a:r>
            <a:rPr lang="en-US" b="0" i="0" u="none" dirty="0"/>
            <a:t>“Its”</a:t>
          </a:r>
          <a:endParaRPr lang="en-US" dirty="0"/>
        </a:p>
      </dgm:t>
    </dgm:pt>
    <dgm:pt modelId="{7D967F66-140A-4CBA-BC7E-CB0D32987E2C}" type="parTrans" cxnId="{6B1C6449-F97A-45A5-BBBE-473A5CE922F5}">
      <dgm:prSet/>
      <dgm:spPr/>
      <dgm:t>
        <a:bodyPr/>
        <a:lstStyle/>
        <a:p>
          <a:endParaRPr lang="en-US"/>
        </a:p>
      </dgm:t>
    </dgm:pt>
    <dgm:pt modelId="{76C23FE9-C2CA-45ED-8AE5-2E843E0B8361}" type="sibTrans" cxnId="{6B1C6449-F97A-45A5-BBBE-473A5CE922F5}">
      <dgm:prSet/>
      <dgm:spPr/>
      <dgm:t>
        <a:bodyPr/>
        <a:lstStyle/>
        <a:p>
          <a:endParaRPr lang="en-US"/>
        </a:p>
      </dgm:t>
    </dgm:pt>
    <dgm:pt modelId="{82AB39A0-A2B9-4261-9071-00DB481E1D5B}" type="pres">
      <dgm:prSet presAssocID="{87BF73D0-8F0A-4E2A-A98A-D7DF977467D0}" presName="matrix" presStyleCnt="0">
        <dgm:presLayoutVars>
          <dgm:chMax val="1"/>
          <dgm:dir/>
          <dgm:resizeHandles val="exact"/>
        </dgm:presLayoutVars>
      </dgm:prSet>
      <dgm:spPr/>
    </dgm:pt>
    <dgm:pt modelId="{3E3E83C9-5926-4C81-BD11-E9DD610C382C}" type="pres">
      <dgm:prSet presAssocID="{87BF73D0-8F0A-4E2A-A98A-D7DF977467D0}" presName="axisShape" presStyleLbl="bgShp" presStyleIdx="0" presStyleCnt="1"/>
      <dgm:spPr/>
    </dgm:pt>
    <dgm:pt modelId="{0DCB057C-791B-4C48-9676-A889D7983695}" type="pres">
      <dgm:prSet presAssocID="{87BF73D0-8F0A-4E2A-A98A-D7DF977467D0}" presName="rect1" presStyleLbl="node1" presStyleIdx="0" presStyleCnt="4">
        <dgm:presLayoutVars>
          <dgm:chMax val="0"/>
          <dgm:chPref val="0"/>
          <dgm:bulletEnabled val="1"/>
        </dgm:presLayoutVars>
      </dgm:prSet>
      <dgm:spPr/>
    </dgm:pt>
    <dgm:pt modelId="{3AAD6573-3FFB-4807-8BDC-A679C745D747}" type="pres">
      <dgm:prSet presAssocID="{87BF73D0-8F0A-4E2A-A98A-D7DF977467D0}" presName="rect2" presStyleLbl="node1" presStyleIdx="1" presStyleCnt="4">
        <dgm:presLayoutVars>
          <dgm:chMax val="0"/>
          <dgm:chPref val="0"/>
          <dgm:bulletEnabled val="1"/>
        </dgm:presLayoutVars>
      </dgm:prSet>
      <dgm:spPr/>
    </dgm:pt>
    <dgm:pt modelId="{1D19C6AF-E1B0-4945-B7C5-77B2C21ACAC4}" type="pres">
      <dgm:prSet presAssocID="{87BF73D0-8F0A-4E2A-A98A-D7DF977467D0}" presName="rect3" presStyleLbl="node1" presStyleIdx="2" presStyleCnt="4">
        <dgm:presLayoutVars>
          <dgm:chMax val="0"/>
          <dgm:chPref val="0"/>
          <dgm:bulletEnabled val="1"/>
        </dgm:presLayoutVars>
      </dgm:prSet>
      <dgm:spPr/>
    </dgm:pt>
    <dgm:pt modelId="{339D7C82-2FF9-43B1-A7FB-0DBF52412BEC}" type="pres">
      <dgm:prSet presAssocID="{87BF73D0-8F0A-4E2A-A98A-D7DF977467D0}" presName="rect4" presStyleLbl="node1" presStyleIdx="3" presStyleCnt="4">
        <dgm:presLayoutVars>
          <dgm:chMax val="0"/>
          <dgm:chPref val="0"/>
          <dgm:bulletEnabled val="1"/>
        </dgm:presLayoutVars>
      </dgm:prSet>
      <dgm:spPr/>
    </dgm:pt>
  </dgm:ptLst>
  <dgm:cxnLst>
    <dgm:cxn modelId="{CEA23619-37A3-4D04-946C-DF6F187E7621}" srcId="{87BF73D0-8F0A-4E2A-A98A-D7DF977467D0}" destId="{58D86314-8F9C-4ADC-9270-5C7E7108C005}" srcOrd="2" destOrd="0" parTransId="{C8BB2D87-4DE4-46E2-8D74-97CF53302012}" sibTransId="{AEDE41BE-4FD1-4D93-959A-E3DB2417B60C}"/>
    <dgm:cxn modelId="{6F7A173F-23AC-4655-AE0C-2F0E99AE054F}" type="presOf" srcId="{55E3F0D2-9F26-432A-845E-B315956188EA}" destId="{3AAD6573-3FFB-4807-8BDC-A679C745D747}" srcOrd="0" destOrd="0" presId="urn:microsoft.com/office/officeart/2005/8/layout/matrix2"/>
    <dgm:cxn modelId="{6B1C6449-F97A-45A5-BBBE-473A5CE922F5}" srcId="{87BF73D0-8F0A-4E2A-A98A-D7DF977467D0}" destId="{28A625D5-44DB-422F-86BE-3597DB48B3FB}" srcOrd="3" destOrd="0" parTransId="{7D967F66-140A-4CBA-BC7E-CB0D32987E2C}" sibTransId="{76C23FE9-C2CA-45ED-8AE5-2E843E0B8361}"/>
    <dgm:cxn modelId="{EE3F4C6D-3FC4-477E-A0CF-C6D78BF3DFB2}" type="presOf" srcId="{C1A9C2DA-02AE-4513-86D9-EAB9FD05A506}" destId="{0DCB057C-791B-4C48-9676-A889D7983695}" srcOrd="0" destOrd="0" presId="urn:microsoft.com/office/officeart/2005/8/layout/matrix2"/>
    <dgm:cxn modelId="{80EB1751-BF27-4B6B-BFC1-312D60A3EA7C}" type="presOf" srcId="{58D86314-8F9C-4ADC-9270-5C7E7108C005}" destId="{1D19C6AF-E1B0-4945-B7C5-77B2C21ACAC4}" srcOrd="0" destOrd="0" presId="urn:microsoft.com/office/officeart/2005/8/layout/matrix2"/>
    <dgm:cxn modelId="{DF484D72-BC34-43D9-89CF-61382233CA05}" type="presOf" srcId="{28A625D5-44DB-422F-86BE-3597DB48B3FB}" destId="{339D7C82-2FF9-43B1-A7FB-0DBF52412BEC}" srcOrd="0" destOrd="0" presId="urn:microsoft.com/office/officeart/2005/8/layout/matrix2"/>
    <dgm:cxn modelId="{65328783-DC92-447A-9EFD-94F96056E607}" srcId="{87BF73D0-8F0A-4E2A-A98A-D7DF977467D0}" destId="{55E3F0D2-9F26-432A-845E-B315956188EA}" srcOrd="1" destOrd="0" parTransId="{228341B4-155D-4590-BC5F-F2385334EAE7}" sibTransId="{E189B2C4-871A-4635-8F81-7B35E3704FCF}"/>
    <dgm:cxn modelId="{6DF36EAB-0C64-4816-A084-86AEE5D4A3DF}" type="presOf" srcId="{87BF73D0-8F0A-4E2A-A98A-D7DF977467D0}" destId="{82AB39A0-A2B9-4261-9071-00DB481E1D5B}" srcOrd="0" destOrd="0" presId="urn:microsoft.com/office/officeart/2005/8/layout/matrix2"/>
    <dgm:cxn modelId="{D02D49EC-7652-452D-8755-3F01B21D88EB}" srcId="{87BF73D0-8F0A-4E2A-A98A-D7DF977467D0}" destId="{C1A9C2DA-02AE-4513-86D9-EAB9FD05A506}" srcOrd="0" destOrd="0" parTransId="{74C0ACC8-2F70-4DE0-91D3-174ECC29A0F1}" sibTransId="{3DBDCBBF-C8E3-4E43-896C-B126D8451887}"/>
    <dgm:cxn modelId="{A612C2A3-98C5-473B-B3D7-57A69EFB5DF7}" type="presParOf" srcId="{82AB39A0-A2B9-4261-9071-00DB481E1D5B}" destId="{3E3E83C9-5926-4C81-BD11-E9DD610C382C}" srcOrd="0" destOrd="0" presId="urn:microsoft.com/office/officeart/2005/8/layout/matrix2"/>
    <dgm:cxn modelId="{DB7C674C-9B09-49A7-81A0-62908617220B}" type="presParOf" srcId="{82AB39A0-A2B9-4261-9071-00DB481E1D5B}" destId="{0DCB057C-791B-4C48-9676-A889D7983695}" srcOrd="1" destOrd="0" presId="urn:microsoft.com/office/officeart/2005/8/layout/matrix2"/>
    <dgm:cxn modelId="{741D16B9-FDB3-49EF-9F04-8BB1564BCD50}" type="presParOf" srcId="{82AB39A0-A2B9-4261-9071-00DB481E1D5B}" destId="{3AAD6573-3FFB-4807-8BDC-A679C745D747}" srcOrd="2" destOrd="0" presId="urn:microsoft.com/office/officeart/2005/8/layout/matrix2"/>
    <dgm:cxn modelId="{302F5BBC-BE0D-4060-A075-A023F9310417}" type="presParOf" srcId="{82AB39A0-A2B9-4261-9071-00DB481E1D5B}" destId="{1D19C6AF-E1B0-4945-B7C5-77B2C21ACAC4}" srcOrd="3" destOrd="0" presId="urn:microsoft.com/office/officeart/2005/8/layout/matrix2"/>
    <dgm:cxn modelId="{8D05EE2C-9FB8-4A0D-8695-84E241C42041}" type="presParOf" srcId="{82AB39A0-A2B9-4261-9071-00DB481E1D5B}" destId="{339D7C82-2FF9-43B1-A7FB-0DBF52412BE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BF73D0-8F0A-4E2A-A98A-D7DF977467D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1A9C2DA-02AE-4513-86D9-EAB9FD05A506}">
      <dgm:prSet phldrT="[Text]"/>
      <dgm:spPr/>
      <dgm:t>
        <a:bodyPr/>
        <a:lstStyle/>
        <a:p>
          <a:r>
            <a:rPr lang="en-US" b="0" i="0" u="none" dirty="0"/>
            <a:t>External Individual Subjective </a:t>
          </a:r>
          <a:br>
            <a:rPr lang="en-US" b="0" i="0" u="none" dirty="0"/>
          </a:br>
          <a:r>
            <a:rPr lang="en-US" b="0" i="0" u="none" dirty="0"/>
            <a:t>“You”</a:t>
          </a:r>
          <a:endParaRPr lang="en-US" dirty="0"/>
        </a:p>
      </dgm:t>
    </dgm:pt>
    <dgm:pt modelId="{74C0ACC8-2F70-4DE0-91D3-174ECC29A0F1}" type="parTrans" cxnId="{D02D49EC-7652-452D-8755-3F01B21D88EB}">
      <dgm:prSet/>
      <dgm:spPr/>
      <dgm:t>
        <a:bodyPr/>
        <a:lstStyle/>
        <a:p>
          <a:endParaRPr lang="en-US"/>
        </a:p>
      </dgm:t>
    </dgm:pt>
    <dgm:pt modelId="{3DBDCBBF-C8E3-4E43-896C-B126D8451887}" type="sibTrans" cxnId="{D02D49EC-7652-452D-8755-3F01B21D88EB}">
      <dgm:prSet/>
      <dgm:spPr/>
      <dgm:t>
        <a:bodyPr/>
        <a:lstStyle/>
        <a:p>
          <a:endParaRPr lang="en-US"/>
        </a:p>
      </dgm:t>
    </dgm:pt>
    <dgm:pt modelId="{55E3F0D2-9F26-432A-845E-B315956188EA}">
      <dgm:prSet phldrT="[Text]"/>
      <dgm:spPr/>
      <dgm:t>
        <a:bodyPr/>
        <a:lstStyle/>
        <a:p>
          <a:r>
            <a:rPr lang="en-US" b="0" i="0" u="none" dirty="0"/>
            <a:t>Individual Objective</a:t>
          </a:r>
          <a:br>
            <a:rPr lang="en-US" b="0" i="0" u="none" dirty="0"/>
          </a:br>
          <a:r>
            <a:rPr lang="en-US" b="0" i="0" u="none" dirty="0"/>
            <a:t>“It”</a:t>
          </a:r>
          <a:endParaRPr lang="en-US" dirty="0"/>
        </a:p>
      </dgm:t>
    </dgm:pt>
    <dgm:pt modelId="{228341B4-155D-4590-BC5F-F2385334EAE7}" type="parTrans" cxnId="{65328783-DC92-447A-9EFD-94F96056E607}">
      <dgm:prSet/>
      <dgm:spPr/>
      <dgm:t>
        <a:bodyPr/>
        <a:lstStyle/>
        <a:p>
          <a:endParaRPr lang="en-US"/>
        </a:p>
      </dgm:t>
    </dgm:pt>
    <dgm:pt modelId="{E189B2C4-871A-4635-8F81-7B35E3704FCF}" type="sibTrans" cxnId="{65328783-DC92-447A-9EFD-94F96056E607}">
      <dgm:prSet/>
      <dgm:spPr/>
      <dgm:t>
        <a:bodyPr/>
        <a:lstStyle/>
        <a:p>
          <a:endParaRPr lang="en-US"/>
        </a:p>
      </dgm:t>
    </dgm:pt>
    <dgm:pt modelId="{58D86314-8F9C-4ADC-9270-5C7E7108C005}">
      <dgm:prSet phldrT="[Text]"/>
      <dgm:spPr/>
      <dgm:t>
        <a:bodyPr/>
        <a:lstStyle/>
        <a:p>
          <a:r>
            <a:rPr lang="en-US" b="0" i="0" u="none" dirty="0"/>
            <a:t>Collective Subjective</a:t>
          </a:r>
          <a:br>
            <a:rPr lang="en-US" b="0" i="0" u="none" dirty="0"/>
          </a:br>
          <a:r>
            <a:rPr lang="en-US" b="0" i="0" u="none" dirty="0"/>
            <a:t>“We”</a:t>
          </a:r>
          <a:endParaRPr lang="en-US" dirty="0"/>
        </a:p>
      </dgm:t>
    </dgm:pt>
    <dgm:pt modelId="{C8BB2D87-4DE4-46E2-8D74-97CF53302012}" type="parTrans" cxnId="{CEA23619-37A3-4D04-946C-DF6F187E7621}">
      <dgm:prSet/>
      <dgm:spPr/>
      <dgm:t>
        <a:bodyPr/>
        <a:lstStyle/>
        <a:p>
          <a:endParaRPr lang="en-US"/>
        </a:p>
      </dgm:t>
    </dgm:pt>
    <dgm:pt modelId="{AEDE41BE-4FD1-4D93-959A-E3DB2417B60C}" type="sibTrans" cxnId="{CEA23619-37A3-4D04-946C-DF6F187E7621}">
      <dgm:prSet/>
      <dgm:spPr/>
      <dgm:t>
        <a:bodyPr/>
        <a:lstStyle/>
        <a:p>
          <a:endParaRPr lang="en-US"/>
        </a:p>
      </dgm:t>
    </dgm:pt>
    <dgm:pt modelId="{28A625D5-44DB-422F-86BE-3597DB48B3FB}">
      <dgm:prSet phldrT="[Text]"/>
      <dgm:spPr/>
      <dgm:t>
        <a:bodyPr/>
        <a:lstStyle/>
        <a:p>
          <a:r>
            <a:rPr lang="en-US" b="0" i="0" u="none" dirty="0"/>
            <a:t>Collective Objective</a:t>
          </a:r>
          <a:br>
            <a:rPr lang="en-US" b="0" i="0" u="none" dirty="0"/>
          </a:br>
          <a:r>
            <a:rPr lang="en-US" b="0" i="0" u="none" dirty="0"/>
            <a:t>“Its”</a:t>
          </a:r>
          <a:endParaRPr lang="en-US" dirty="0"/>
        </a:p>
      </dgm:t>
    </dgm:pt>
    <dgm:pt modelId="{7D967F66-140A-4CBA-BC7E-CB0D32987E2C}" type="parTrans" cxnId="{6B1C6449-F97A-45A5-BBBE-473A5CE922F5}">
      <dgm:prSet/>
      <dgm:spPr/>
      <dgm:t>
        <a:bodyPr/>
        <a:lstStyle/>
        <a:p>
          <a:endParaRPr lang="en-US"/>
        </a:p>
      </dgm:t>
    </dgm:pt>
    <dgm:pt modelId="{76C23FE9-C2CA-45ED-8AE5-2E843E0B8361}" type="sibTrans" cxnId="{6B1C6449-F97A-45A5-BBBE-473A5CE922F5}">
      <dgm:prSet/>
      <dgm:spPr/>
      <dgm:t>
        <a:bodyPr/>
        <a:lstStyle/>
        <a:p>
          <a:endParaRPr lang="en-US"/>
        </a:p>
      </dgm:t>
    </dgm:pt>
    <dgm:pt modelId="{82AB39A0-A2B9-4261-9071-00DB481E1D5B}" type="pres">
      <dgm:prSet presAssocID="{87BF73D0-8F0A-4E2A-A98A-D7DF977467D0}" presName="matrix" presStyleCnt="0">
        <dgm:presLayoutVars>
          <dgm:chMax val="1"/>
          <dgm:dir/>
          <dgm:resizeHandles val="exact"/>
        </dgm:presLayoutVars>
      </dgm:prSet>
      <dgm:spPr/>
    </dgm:pt>
    <dgm:pt modelId="{3E3E83C9-5926-4C81-BD11-E9DD610C382C}" type="pres">
      <dgm:prSet presAssocID="{87BF73D0-8F0A-4E2A-A98A-D7DF977467D0}" presName="axisShape" presStyleLbl="bgShp" presStyleIdx="0" presStyleCnt="1"/>
      <dgm:spPr/>
    </dgm:pt>
    <dgm:pt modelId="{0DCB057C-791B-4C48-9676-A889D7983695}" type="pres">
      <dgm:prSet presAssocID="{87BF73D0-8F0A-4E2A-A98A-D7DF977467D0}" presName="rect1" presStyleLbl="node1" presStyleIdx="0" presStyleCnt="4">
        <dgm:presLayoutVars>
          <dgm:chMax val="0"/>
          <dgm:chPref val="0"/>
          <dgm:bulletEnabled val="1"/>
        </dgm:presLayoutVars>
      </dgm:prSet>
      <dgm:spPr/>
    </dgm:pt>
    <dgm:pt modelId="{3AAD6573-3FFB-4807-8BDC-A679C745D747}" type="pres">
      <dgm:prSet presAssocID="{87BF73D0-8F0A-4E2A-A98A-D7DF977467D0}" presName="rect2" presStyleLbl="node1" presStyleIdx="1" presStyleCnt="4">
        <dgm:presLayoutVars>
          <dgm:chMax val="0"/>
          <dgm:chPref val="0"/>
          <dgm:bulletEnabled val="1"/>
        </dgm:presLayoutVars>
      </dgm:prSet>
      <dgm:spPr/>
    </dgm:pt>
    <dgm:pt modelId="{1D19C6AF-E1B0-4945-B7C5-77B2C21ACAC4}" type="pres">
      <dgm:prSet presAssocID="{87BF73D0-8F0A-4E2A-A98A-D7DF977467D0}" presName="rect3" presStyleLbl="node1" presStyleIdx="2" presStyleCnt="4">
        <dgm:presLayoutVars>
          <dgm:chMax val="0"/>
          <dgm:chPref val="0"/>
          <dgm:bulletEnabled val="1"/>
        </dgm:presLayoutVars>
      </dgm:prSet>
      <dgm:spPr/>
    </dgm:pt>
    <dgm:pt modelId="{339D7C82-2FF9-43B1-A7FB-0DBF52412BEC}" type="pres">
      <dgm:prSet presAssocID="{87BF73D0-8F0A-4E2A-A98A-D7DF977467D0}" presName="rect4" presStyleLbl="node1" presStyleIdx="3" presStyleCnt="4">
        <dgm:presLayoutVars>
          <dgm:chMax val="0"/>
          <dgm:chPref val="0"/>
          <dgm:bulletEnabled val="1"/>
        </dgm:presLayoutVars>
      </dgm:prSet>
      <dgm:spPr/>
    </dgm:pt>
  </dgm:ptLst>
  <dgm:cxnLst>
    <dgm:cxn modelId="{CEA23619-37A3-4D04-946C-DF6F187E7621}" srcId="{87BF73D0-8F0A-4E2A-A98A-D7DF977467D0}" destId="{58D86314-8F9C-4ADC-9270-5C7E7108C005}" srcOrd="2" destOrd="0" parTransId="{C8BB2D87-4DE4-46E2-8D74-97CF53302012}" sibTransId="{AEDE41BE-4FD1-4D93-959A-E3DB2417B60C}"/>
    <dgm:cxn modelId="{6F7A173F-23AC-4655-AE0C-2F0E99AE054F}" type="presOf" srcId="{55E3F0D2-9F26-432A-845E-B315956188EA}" destId="{3AAD6573-3FFB-4807-8BDC-A679C745D747}" srcOrd="0" destOrd="0" presId="urn:microsoft.com/office/officeart/2005/8/layout/matrix2"/>
    <dgm:cxn modelId="{6B1C6449-F97A-45A5-BBBE-473A5CE922F5}" srcId="{87BF73D0-8F0A-4E2A-A98A-D7DF977467D0}" destId="{28A625D5-44DB-422F-86BE-3597DB48B3FB}" srcOrd="3" destOrd="0" parTransId="{7D967F66-140A-4CBA-BC7E-CB0D32987E2C}" sibTransId="{76C23FE9-C2CA-45ED-8AE5-2E843E0B8361}"/>
    <dgm:cxn modelId="{EE3F4C6D-3FC4-477E-A0CF-C6D78BF3DFB2}" type="presOf" srcId="{C1A9C2DA-02AE-4513-86D9-EAB9FD05A506}" destId="{0DCB057C-791B-4C48-9676-A889D7983695}" srcOrd="0" destOrd="0" presId="urn:microsoft.com/office/officeart/2005/8/layout/matrix2"/>
    <dgm:cxn modelId="{80EB1751-BF27-4B6B-BFC1-312D60A3EA7C}" type="presOf" srcId="{58D86314-8F9C-4ADC-9270-5C7E7108C005}" destId="{1D19C6AF-E1B0-4945-B7C5-77B2C21ACAC4}" srcOrd="0" destOrd="0" presId="urn:microsoft.com/office/officeart/2005/8/layout/matrix2"/>
    <dgm:cxn modelId="{DF484D72-BC34-43D9-89CF-61382233CA05}" type="presOf" srcId="{28A625D5-44DB-422F-86BE-3597DB48B3FB}" destId="{339D7C82-2FF9-43B1-A7FB-0DBF52412BEC}" srcOrd="0" destOrd="0" presId="urn:microsoft.com/office/officeart/2005/8/layout/matrix2"/>
    <dgm:cxn modelId="{65328783-DC92-447A-9EFD-94F96056E607}" srcId="{87BF73D0-8F0A-4E2A-A98A-D7DF977467D0}" destId="{55E3F0D2-9F26-432A-845E-B315956188EA}" srcOrd="1" destOrd="0" parTransId="{228341B4-155D-4590-BC5F-F2385334EAE7}" sibTransId="{E189B2C4-871A-4635-8F81-7B35E3704FCF}"/>
    <dgm:cxn modelId="{6DF36EAB-0C64-4816-A084-86AEE5D4A3DF}" type="presOf" srcId="{87BF73D0-8F0A-4E2A-A98A-D7DF977467D0}" destId="{82AB39A0-A2B9-4261-9071-00DB481E1D5B}" srcOrd="0" destOrd="0" presId="urn:microsoft.com/office/officeart/2005/8/layout/matrix2"/>
    <dgm:cxn modelId="{D02D49EC-7652-452D-8755-3F01B21D88EB}" srcId="{87BF73D0-8F0A-4E2A-A98A-D7DF977467D0}" destId="{C1A9C2DA-02AE-4513-86D9-EAB9FD05A506}" srcOrd="0" destOrd="0" parTransId="{74C0ACC8-2F70-4DE0-91D3-174ECC29A0F1}" sibTransId="{3DBDCBBF-C8E3-4E43-896C-B126D8451887}"/>
    <dgm:cxn modelId="{A612C2A3-98C5-473B-B3D7-57A69EFB5DF7}" type="presParOf" srcId="{82AB39A0-A2B9-4261-9071-00DB481E1D5B}" destId="{3E3E83C9-5926-4C81-BD11-E9DD610C382C}" srcOrd="0" destOrd="0" presId="urn:microsoft.com/office/officeart/2005/8/layout/matrix2"/>
    <dgm:cxn modelId="{DB7C674C-9B09-49A7-81A0-62908617220B}" type="presParOf" srcId="{82AB39A0-A2B9-4261-9071-00DB481E1D5B}" destId="{0DCB057C-791B-4C48-9676-A889D7983695}" srcOrd="1" destOrd="0" presId="urn:microsoft.com/office/officeart/2005/8/layout/matrix2"/>
    <dgm:cxn modelId="{741D16B9-FDB3-49EF-9F04-8BB1564BCD50}" type="presParOf" srcId="{82AB39A0-A2B9-4261-9071-00DB481E1D5B}" destId="{3AAD6573-3FFB-4807-8BDC-A679C745D747}" srcOrd="2" destOrd="0" presId="urn:microsoft.com/office/officeart/2005/8/layout/matrix2"/>
    <dgm:cxn modelId="{302F5BBC-BE0D-4060-A075-A023F9310417}" type="presParOf" srcId="{82AB39A0-A2B9-4261-9071-00DB481E1D5B}" destId="{1D19C6AF-E1B0-4945-B7C5-77B2C21ACAC4}" srcOrd="3" destOrd="0" presId="urn:microsoft.com/office/officeart/2005/8/layout/matrix2"/>
    <dgm:cxn modelId="{8D05EE2C-9FB8-4A0D-8695-84E241C42041}" type="presParOf" srcId="{82AB39A0-A2B9-4261-9071-00DB481E1D5B}" destId="{339D7C82-2FF9-43B1-A7FB-0DBF52412BE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BF73D0-8F0A-4E2A-A98A-D7DF977467D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1A9C2DA-02AE-4513-86D9-EAB9FD05A506}">
      <dgm:prSet phldrT="[Text]"/>
      <dgm:spPr/>
      <dgm:t>
        <a:bodyPr/>
        <a:lstStyle/>
        <a:p>
          <a:r>
            <a:rPr lang="en-US" b="0" i="0" u="none" dirty="0"/>
            <a:t>Individual Subjective </a:t>
          </a:r>
          <a:br>
            <a:rPr lang="en-US" b="0" i="0" u="none" dirty="0"/>
          </a:br>
          <a:r>
            <a:rPr lang="en-US" b="0" i="0" u="none" dirty="0"/>
            <a:t>“I”</a:t>
          </a:r>
          <a:endParaRPr lang="en-US" dirty="0"/>
        </a:p>
      </dgm:t>
    </dgm:pt>
    <dgm:pt modelId="{74C0ACC8-2F70-4DE0-91D3-174ECC29A0F1}" type="parTrans" cxnId="{D02D49EC-7652-452D-8755-3F01B21D88EB}">
      <dgm:prSet/>
      <dgm:spPr/>
      <dgm:t>
        <a:bodyPr/>
        <a:lstStyle/>
        <a:p>
          <a:endParaRPr lang="en-US"/>
        </a:p>
      </dgm:t>
    </dgm:pt>
    <dgm:pt modelId="{3DBDCBBF-C8E3-4E43-896C-B126D8451887}" type="sibTrans" cxnId="{D02D49EC-7652-452D-8755-3F01B21D88EB}">
      <dgm:prSet/>
      <dgm:spPr/>
      <dgm:t>
        <a:bodyPr/>
        <a:lstStyle/>
        <a:p>
          <a:endParaRPr lang="en-US"/>
        </a:p>
      </dgm:t>
    </dgm:pt>
    <dgm:pt modelId="{55E3F0D2-9F26-432A-845E-B315956188EA}">
      <dgm:prSet phldrT="[Text]"/>
      <dgm:spPr/>
      <dgm:t>
        <a:bodyPr/>
        <a:lstStyle/>
        <a:p>
          <a:r>
            <a:rPr lang="en-US" b="0" i="0" u="none" dirty="0"/>
            <a:t>Individual Objective</a:t>
          </a:r>
          <a:br>
            <a:rPr lang="en-US" b="0" i="0" u="none" dirty="0"/>
          </a:br>
          <a:r>
            <a:rPr lang="en-US" b="0" i="0" u="none" dirty="0"/>
            <a:t>“It”</a:t>
          </a:r>
          <a:endParaRPr lang="en-US" dirty="0"/>
        </a:p>
      </dgm:t>
    </dgm:pt>
    <dgm:pt modelId="{228341B4-155D-4590-BC5F-F2385334EAE7}" type="parTrans" cxnId="{65328783-DC92-447A-9EFD-94F96056E607}">
      <dgm:prSet/>
      <dgm:spPr/>
      <dgm:t>
        <a:bodyPr/>
        <a:lstStyle/>
        <a:p>
          <a:endParaRPr lang="en-US"/>
        </a:p>
      </dgm:t>
    </dgm:pt>
    <dgm:pt modelId="{E189B2C4-871A-4635-8F81-7B35E3704FCF}" type="sibTrans" cxnId="{65328783-DC92-447A-9EFD-94F96056E607}">
      <dgm:prSet/>
      <dgm:spPr/>
      <dgm:t>
        <a:bodyPr/>
        <a:lstStyle/>
        <a:p>
          <a:endParaRPr lang="en-US"/>
        </a:p>
      </dgm:t>
    </dgm:pt>
    <dgm:pt modelId="{58D86314-8F9C-4ADC-9270-5C7E7108C005}">
      <dgm:prSet phldrT="[Text]"/>
      <dgm:spPr/>
      <dgm:t>
        <a:bodyPr/>
        <a:lstStyle/>
        <a:p>
          <a:r>
            <a:rPr lang="en-US" b="0" i="0" u="none" dirty="0"/>
            <a:t>Internal Collective Subjective</a:t>
          </a:r>
          <a:br>
            <a:rPr lang="en-US" b="0" i="0" u="none" dirty="0"/>
          </a:br>
          <a:r>
            <a:rPr lang="en-US" b="0" i="0" u="none" dirty="0"/>
            <a:t>“We”</a:t>
          </a:r>
          <a:endParaRPr lang="en-US" dirty="0"/>
        </a:p>
      </dgm:t>
    </dgm:pt>
    <dgm:pt modelId="{C8BB2D87-4DE4-46E2-8D74-97CF53302012}" type="parTrans" cxnId="{CEA23619-37A3-4D04-946C-DF6F187E7621}">
      <dgm:prSet/>
      <dgm:spPr/>
      <dgm:t>
        <a:bodyPr/>
        <a:lstStyle/>
        <a:p>
          <a:endParaRPr lang="en-US"/>
        </a:p>
      </dgm:t>
    </dgm:pt>
    <dgm:pt modelId="{AEDE41BE-4FD1-4D93-959A-E3DB2417B60C}" type="sibTrans" cxnId="{CEA23619-37A3-4D04-946C-DF6F187E7621}">
      <dgm:prSet/>
      <dgm:spPr/>
      <dgm:t>
        <a:bodyPr/>
        <a:lstStyle/>
        <a:p>
          <a:endParaRPr lang="en-US"/>
        </a:p>
      </dgm:t>
    </dgm:pt>
    <dgm:pt modelId="{28A625D5-44DB-422F-86BE-3597DB48B3FB}">
      <dgm:prSet phldrT="[Text]"/>
      <dgm:spPr/>
      <dgm:t>
        <a:bodyPr/>
        <a:lstStyle/>
        <a:p>
          <a:r>
            <a:rPr lang="en-US" b="0" i="0" u="none" dirty="0"/>
            <a:t>Collective Objective</a:t>
          </a:r>
          <a:br>
            <a:rPr lang="en-US" b="0" i="0" u="none" dirty="0"/>
          </a:br>
          <a:r>
            <a:rPr lang="en-US" b="0" i="0" u="none" dirty="0"/>
            <a:t>“Its”</a:t>
          </a:r>
          <a:endParaRPr lang="en-US" dirty="0"/>
        </a:p>
      </dgm:t>
    </dgm:pt>
    <dgm:pt modelId="{7D967F66-140A-4CBA-BC7E-CB0D32987E2C}" type="parTrans" cxnId="{6B1C6449-F97A-45A5-BBBE-473A5CE922F5}">
      <dgm:prSet/>
      <dgm:spPr/>
      <dgm:t>
        <a:bodyPr/>
        <a:lstStyle/>
        <a:p>
          <a:endParaRPr lang="en-US"/>
        </a:p>
      </dgm:t>
    </dgm:pt>
    <dgm:pt modelId="{76C23FE9-C2CA-45ED-8AE5-2E843E0B8361}" type="sibTrans" cxnId="{6B1C6449-F97A-45A5-BBBE-473A5CE922F5}">
      <dgm:prSet/>
      <dgm:spPr/>
      <dgm:t>
        <a:bodyPr/>
        <a:lstStyle/>
        <a:p>
          <a:endParaRPr lang="en-US"/>
        </a:p>
      </dgm:t>
    </dgm:pt>
    <dgm:pt modelId="{82AB39A0-A2B9-4261-9071-00DB481E1D5B}" type="pres">
      <dgm:prSet presAssocID="{87BF73D0-8F0A-4E2A-A98A-D7DF977467D0}" presName="matrix" presStyleCnt="0">
        <dgm:presLayoutVars>
          <dgm:chMax val="1"/>
          <dgm:dir/>
          <dgm:resizeHandles val="exact"/>
        </dgm:presLayoutVars>
      </dgm:prSet>
      <dgm:spPr/>
    </dgm:pt>
    <dgm:pt modelId="{3E3E83C9-5926-4C81-BD11-E9DD610C382C}" type="pres">
      <dgm:prSet presAssocID="{87BF73D0-8F0A-4E2A-A98A-D7DF977467D0}" presName="axisShape" presStyleLbl="bgShp" presStyleIdx="0" presStyleCnt="1"/>
      <dgm:spPr/>
    </dgm:pt>
    <dgm:pt modelId="{0DCB057C-791B-4C48-9676-A889D7983695}" type="pres">
      <dgm:prSet presAssocID="{87BF73D0-8F0A-4E2A-A98A-D7DF977467D0}" presName="rect1" presStyleLbl="node1" presStyleIdx="0" presStyleCnt="4">
        <dgm:presLayoutVars>
          <dgm:chMax val="0"/>
          <dgm:chPref val="0"/>
          <dgm:bulletEnabled val="1"/>
        </dgm:presLayoutVars>
      </dgm:prSet>
      <dgm:spPr/>
    </dgm:pt>
    <dgm:pt modelId="{3AAD6573-3FFB-4807-8BDC-A679C745D747}" type="pres">
      <dgm:prSet presAssocID="{87BF73D0-8F0A-4E2A-A98A-D7DF977467D0}" presName="rect2" presStyleLbl="node1" presStyleIdx="1" presStyleCnt="4">
        <dgm:presLayoutVars>
          <dgm:chMax val="0"/>
          <dgm:chPref val="0"/>
          <dgm:bulletEnabled val="1"/>
        </dgm:presLayoutVars>
      </dgm:prSet>
      <dgm:spPr/>
    </dgm:pt>
    <dgm:pt modelId="{1D19C6AF-E1B0-4945-B7C5-77B2C21ACAC4}" type="pres">
      <dgm:prSet presAssocID="{87BF73D0-8F0A-4E2A-A98A-D7DF977467D0}" presName="rect3" presStyleLbl="node1" presStyleIdx="2" presStyleCnt="4">
        <dgm:presLayoutVars>
          <dgm:chMax val="0"/>
          <dgm:chPref val="0"/>
          <dgm:bulletEnabled val="1"/>
        </dgm:presLayoutVars>
      </dgm:prSet>
      <dgm:spPr/>
    </dgm:pt>
    <dgm:pt modelId="{339D7C82-2FF9-43B1-A7FB-0DBF52412BEC}" type="pres">
      <dgm:prSet presAssocID="{87BF73D0-8F0A-4E2A-A98A-D7DF977467D0}" presName="rect4" presStyleLbl="node1" presStyleIdx="3" presStyleCnt="4">
        <dgm:presLayoutVars>
          <dgm:chMax val="0"/>
          <dgm:chPref val="0"/>
          <dgm:bulletEnabled val="1"/>
        </dgm:presLayoutVars>
      </dgm:prSet>
      <dgm:spPr/>
    </dgm:pt>
  </dgm:ptLst>
  <dgm:cxnLst>
    <dgm:cxn modelId="{CEA23619-37A3-4D04-946C-DF6F187E7621}" srcId="{87BF73D0-8F0A-4E2A-A98A-D7DF977467D0}" destId="{58D86314-8F9C-4ADC-9270-5C7E7108C005}" srcOrd="2" destOrd="0" parTransId="{C8BB2D87-4DE4-46E2-8D74-97CF53302012}" sibTransId="{AEDE41BE-4FD1-4D93-959A-E3DB2417B60C}"/>
    <dgm:cxn modelId="{6F7A173F-23AC-4655-AE0C-2F0E99AE054F}" type="presOf" srcId="{55E3F0D2-9F26-432A-845E-B315956188EA}" destId="{3AAD6573-3FFB-4807-8BDC-A679C745D747}" srcOrd="0" destOrd="0" presId="urn:microsoft.com/office/officeart/2005/8/layout/matrix2"/>
    <dgm:cxn modelId="{6B1C6449-F97A-45A5-BBBE-473A5CE922F5}" srcId="{87BF73D0-8F0A-4E2A-A98A-D7DF977467D0}" destId="{28A625D5-44DB-422F-86BE-3597DB48B3FB}" srcOrd="3" destOrd="0" parTransId="{7D967F66-140A-4CBA-BC7E-CB0D32987E2C}" sibTransId="{76C23FE9-C2CA-45ED-8AE5-2E843E0B8361}"/>
    <dgm:cxn modelId="{EE3F4C6D-3FC4-477E-A0CF-C6D78BF3DFB2}" type="presOf" srcId="{C1A9C2DA-02AE-4513-86D9-EAB9FD05A506}" destId="{0DCB057C-791B-4C48-9676-A889D7983695}" srcOrd="0" destOrd="0" presId="urn:microsoft.com/office/officeart/2005/8/layout/matrix2"/>
    <dgm:cxn modelId="{80EB1751-BF27-4B6B-BFC1-312D60A3EA7C}" type="presOf" srcId="{58D86314-8F9C-4ADC-9270-5C7E7108C005}" destId="{1D19C6AF-E1B0-4945-B7C5-77B2C21ACAC4}" srcOrd="0" destOrd="0" presId="urn:microsoft.com/office/officeart/2005/8/layout/matrix2"/>
    <dgm:cxn modelId="{DF484D72-BC34-43D9-89CF-61382233CA05}" type="presOf" srcId="{28A625D5-44DB-422F-86BE-3597DB48B3FB}" destId="{339D7C82-2FF9-43B1-A7FB-0DBF52412BEC}" srcOrd="0" destOrd="0" presId="urn:microsoft.com/office/officeart/2005/8/layout/matrix2"/>
    <dgm:cxn modelId="{65328783-DC92-447A-9EFD-94F96056E607}" srcId="{87BF73D0-8F0A-4E2A-A98A-D7DF977467D0}" destId="{55E3F0D2-9F26-432A-845E-B315956188EA}" srcOrd="1" destOrd="0" parTransId="{228341B4-155D-4590-BC5F-F2385334EAE7}" sibTransId="{E189B2C4-871A-4635-8F81-7B35E3704FCF}"/>
    <dgm:cxn modelId="{6DF36EAB-0C64-4816-A084-86AEE5D4A3DF}" type="presOf" srcId="{87BF73D0-8F0A-4E2A-A98A-D7DF977467D0}" destId="{82AB39A0-A2B9-4261-9071-00DB481E1D5B}" srcOrd="0" destOrd="0" presId="urn:microsoft.com/office/officeart/2005/8/layout/matrix2"/>
    <dgm:cxn modelId="{D02D49EC-7652-452D-8755-3F01B21D88EB}" srcId="{87BF73D0-8F0A-4E2A-A98A-D7DF977467D0}" destId="{C1A9C2DA-02AE-4513-86D9-EAB9FD05A506}" srcOrd="0" destOrd="0" parTransId="{74C0ACC8-2F70-4DE0-91D3-174ECC29A0F1}" sibTransId="{3DBDCBBF-C8E3-4E43-896C-B126D8451887}"/>
    <dgm:cxn modelId="{A612C2A3-98C5-473B-B3D7-57A69EFB5DF7}" type="presParOf" srcId="{82AB39A0-A2B9-4261-9071-00DB481E1D5B}" destId="{3E3E83C9-5926-4C81-BD11-E9DD610C382C}" srcOrd="0" destOrd="0" presId="urn:microsoft.com/office/officeart/2005/8/layout/matrix2"/>
    <dgm:cxn modelId="{DB7C674C-9B09-49A7-81A0-62908617220B}" type="presParOf" srcId="{82AB39A0-A2B9-4261-9071-00DB481E1D5B}" destId="{0DCB057C-791B-4C48-9676-A889D7983695}" srcOrd="1" destOrd="0" presId="urn:microsoft.com/office/officeart/2005/8/layout/matrix2"/>
    <dgm:cxn modelId="{741D16B9-FDB3-49EF-9F04-8BB1564BCD50}" type="presParOf" srcId="{82AB39A0-A2B9-4261-9071-00DB481E1D5B}" destId="{3AAD6573-3FFB-4807-8BDC-A679C745D747}" srcOrd="2" destOrd="0" presId="urn:microsoft.com/office/officeart/2005/8/layout/matrix2"/>
    <dgm:cxn modelId="{302F5BBC-BE0D-4060-A075-A023F9310417}" type="presParOf" srcId="{82AB39A0-A2B9-4261-9071-00DB481E1D5B}" destId="{1D19C6AF-E1B0-4945-B7C5-77B2C21ACAC4}" srcOrd="3" destOrd="0" presId="urn:microsoft.com/office/officeart/2005/8/layout/matrix2"/>
    <dgm:cxn modelId="{8D05EE2C-9FB8-4A0D-8695-84E241C42041}" type="presParOf" srcId="{82AB39A0-A2B9-4261-9071-00DB481E1D5B}" destId="{339D7C82-2FF9-43B1-A7FB-0DBF52412BE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7BF73D0-8F0A-4E2A-A98A-D7DF977467D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1A9C2DA-02AE-4513-86D9-EAB9FD05A506}">
      <dgm:prSet phldrT="[Text]"/>
      <dgm:spPr/>
      <dgm:t>
        <a:bodyPr/>
        <a:lstStyle/>
        <a:p>
          <a:r>
            <a:rPr lang="en-US" b="0" i="0" u="none" dirty="0"/>
            <a:t>Individual Subjective </a:t>
          </a:r>
          <a:br>
            <a:rPr lang="en-US" b="0" i="0" u="none" dirty="0"/>
          </a:br>
          <a:r>
            <a:rPr lang="en-US" b="0" i="0" u="none" dirty="0"/>
            <a:t>“I”</a:t>
          </a:r>
          <a:endParaRPr lang="en-US" dirty="0"/>
        </a:p>
      </dgm:t>
    </dgm:pt>
    <dgm:pt modelId="{74C0ACC8-2F70-4DE0-91D3-174ECC29A0F1}" type="parTrans" cxnId="{D02D49EC-7652-452D-8755-3F01B21D88EB}">
      <dgm:prSet/>
      <dgm:spPr/>
      <dgm:t>
        <a:bodyPr/>
        <a:lstStyle/>
        <a:p>
          <a:endParaRPr lang="en-US"/>
        </a:p>
      </dgm:t>
    </dgm:pt>
    <dgm:pt modelId="{3DBDCBBF-C8E3-4E43-896C-B126D8451887}" type="sibTrans" cxnId="{D02D49EC-7652-452D-8755-3F01B21D88EB}">
      <dgm:prSet/>
      <dgm:spPr/>
      <dgm:t>
        <a:bodyPr/>
        <a:lstStyle/>
        <a:p>
          <a:endParaRPr lang="en-US"/>
        </a:p>
      </dgm:t>
    </dgm:pt>
    <dgm:pt modelId="{55E3F0D2-9F26-432A-845E-B315956188EA}">
      <dgm:prSet phldrT="[Text]"/>
      <dgm:spPr/>
      <dgm:t>
        <a:bodyPr/>
        <a:lstStyle/>
        <a:p>
          <a:r>
            <a:rPr lang="en-US" b="0" i="0" u="none" dirty="0"/>
            <a:t>Individual Objective</a:t>
          </a:r>
          <a:br>
            <a:rPr lang="en-US" b="0" i="0" u="none" dirty="0"/>
          </a:br>
          <a:r>
            <a:rPr lang="en-US" b="0" i="0" u="none" dirty="0"/>
            <a:t>“It”</a:t>
          </a:r>
          <a:endParaRPr lang="en-US" dirty="0"/>
        </a:p>
      </dgm:t>
    </dgm:pt>
    <dgm:pt modelId="{228341B4-155D-4590-BC5F-F2385334EAE7}" type="parTrans" cxnId="{65328783-DC92-447A-9EFD-94F96056E607}">
      <dgm:prSet/>
      <dgm:spPr/>
      <dgm:t>
        <a:bodyPr/>
        <a:lstStyle/>
        <a:p>
          <a:endParaRPr lang="en-US"/>
        </a:p>
      </dgm:t>
    </dgm:pt>
    <dgm:pt modelId="{E189B2C4-871A-4635-8F81-7B35E3704FCF}" type="sibTrans" cxnId="{65328783-DC92-447A-9EFD-94F96056E607}">
      <dgm:prSet/>
      <dgm:spPr/>
      <dgm:t>
        <a:bodyPr/>
        <a:lstStyle/>
        <a:p>
          <a:endParaRPr lang="en-US"/>
        </a:p>
      </dgm:t>
    </dgm:pt>
    <dgm:pt modelId="{58D86314-8F9C-4ADC-9270-5C7E7108C005}">
      <dgm:prSet phldrT="[Text]"/>
      <dgm:spPr/>
      <dgm:t>
        <a:bodyPr/>
        <a:lstStyle/>
        <a:p>
          <a:r>
            <a:rPr lang="en-US" b="0" i="0" u="none" dirty="0"/>
            <a:t>External Collective Subjective</a:t>
          </a:r>
          <a:br>
            <a:rPr lang="en-US" b="0" i="0" u="none" dirty="0"/>
          </a:br>
          <a:r>
            <a:rPr lang="en-US" b="0" i="0" u="none" dirty="0"/>
            <a:t>“They”</a:t>
          </a:r>
          <a:endParaRPr lang="en-US" dirty="0"/>
        </a:p>
      </dgm:t>
    </dgm:pt>
    <dgm:pt modelId="{C8BB2D87-4DE4-46E2-8D74-97CF53302012}" type="parTrans" cxnId="{CEA23619-37A3-4D04-946C-DF6F187E7621}">
      <dgm:prSet/>
      <dgm:spPr/>
      <dgm:t>
        <a:bodyPr/>
        <a:lstStyle/>
        <a:p>
          <a:endParaRPr lang="en-US"/>
        </a:p>
      </dgm:t>
    </dgm:pt>
    <dgm:pt modelId="{AEDE41BE-4FD1-4D93-959A-E3DB2417B60C}" type="sibTrans" cxnId="{CEA23619-37A3-4D04-946C-DF6F187E7621}">
      <dgm:prSet/>
      <dgm:spPr/>
      <dgm:t>
        <a:bodyPr/>
        <a:lstStyle/>
        <a:p>
          <a:endParaRPr lang="en-US"/>
        </a:p>
      </dgm:t>
    </dgm:pt>
    <dgm:pt modelId="{28A625D5-44DB-422F-86BE-3597DB48B3FB}">
      <dgm:prSet phldrT="[Text]"/>
      <dgm:spPr/>
      <dgm:t>
        <a:bodyPr/>
        <a:lstStyle/>
        <a:p>
          <a:r>
            <a:rPr lang="en-US" b="0" i="0" u="none" dirty="0"/>
            <a:t>Collective Objective</a:t>
          </a:r>
          <a:br>
            <a:rPr lang="en-US" b="0" i="0" u="none" dirty="0"/>
          </a:br>
          <a:r>
            <a:rPr lang="en-US" b="0" i="0" u="none" dirty="0"/>
            <a:t>“Its”</a:t>
          </a:r>
          <a:endParaRPr lang="en-US" dirty="0"/>
        </a:p>
      </dgm:t>
    </dgm:pt>
    <dgm:pt modelId="{7D967F66-140A-4CBA-BC7E-CB0D32987E2C}" type="parTrans" cxnId="{6B1C6449-F97A-45A5-BBBE-473A5CE922F5}">
      <dgm:prSet/>
      <dgm:spPr/>
      <dgm:t>
        <a:bodyPr/>
        <a:lstStyle/>
        <a:p>
          <a:endParaRPr lang="en-US"/>
        </a:p>
      </dgm:t>
    </dgm:pt>
    <dgm:pt modelId="{76C23FE9-C2CA-45ED-8AE5-2E843E0B8361}" type="sibTrans" cxnId="{6B1C6449-F97A-45A5-BBBE-473A5CE922F5}">
      <dgm:prSet/>
      <dgm:spPr/>
      <dgm:t>
        <a:bodyPr/>
        <a:lstStyle/>
        <a:p>
          <a:endParaRPr lang="en-US"/>
        </a:p>
      </dgm:t>
    </dgm:pt>
    <dgm:pt modelId="{82AB39A0-A2B9-4261-9071-00DB481E1D5B}" type="pres">
      <dgm:prSet presAssocID="{87BF73D0-8F0A-4E2A-A98A-D7DF977467D0}" presName="matrix" presStyleCnt="0">
        <dgm:presLayoutVars>
          <dgm:chMax val="1"/>
          <dgm:dir/>
          <dgm:resizeHandles val="exact"/>
        </dgm:presLayoutVars>
      </dgm:prSet>
      <dgm:spPr/>
    </dgm:pt>
    <dgm:pt modelId="{3E3E83C9-5926-4C81-BD11-E9DD610C382C}" type="pres">
      <dgm:prSet presAssocID="{87BF73D0-8F0A-4E2A-A98A-D7DF977467D0}" presName="axisShape" presStyleLbl="bgShp" presStyleIdx="0" presStyleCnt="1"/>
      <dgm:spPr/>
    </dgm:pt>
    <dgm:pt modelId="{0DCB057C-791B-4C48-9676-A889D7983695}" type="pres">
      <dgm:prSet presAssocID="{87BF73D0-8F0A-4E2A-A98A-D7DF977467D0}" presName="rect1" presStyleLbl="node1" presStyleIdx="0" presStyleCnt="4">
        <dgm:presLayoutVars>
          <dgm:chMax val="0"/>
          <dgm:chPref val="0"/>
          <dgm:bulletEnabled val="1"/>
        </dgm:presLayoutVars>
      </dgm:prSet>
      <dgm:spPr/>
    </dgm:pt>
    <dgm:pt modelId="{3AAD6573-3FFB-4807-8BDC-A679C745D747}" type="pres">
      <dgm:prSet presAssocID="{87BF73D0-8F0A-4E2A-A98A-D7DF977467D0}" presName="rect2" presStyleLbl="node1" presStyleIdx="1" presStyleCnt="4">
        <dgm:presLayoutVars>
          <dgm:chMax val="0"/>
          <dgm:chPref val="0"/>
          <dgm:bulletEnabled val="1"/>
        </dgm:presLayoutVars>
      </dgm:prSet>
      <dgm:spPr/>
    </dgm:pt>
    <dgm:pt modelId="{1D19C6AF-E1B0-4945-B7C5-77B2C21ACAC4}" type="pres">
      <dgm:prSet presAssocID="{87BF73D0-8F0A-4E2A-A98A-D7DF977467D0}" presName="rect3" presStyleLbl="node1" presStyleIdx="2" presStyleCnt="4">
        <dgm:presLayoutVars>
          <dgm:chMax val="0"/>
          <dgm:chPref val="0"/>
          <dgm:bulletEnabled val="1"/>
        </dgm:presLayoutVars>
      </dgm:prSet>
      <dgm:spPr/>
    </dgm:pt>
    <dgm:pt modelId="{339D7C82-2FF9-43B1-A7FB-0DBF52412BEC}" type="pres">
      <dgm:prSet presAssocID="{87BF73D0-8F0A-4E2A-A98A-D7DF977467D0}" presName="rect4" presStyleLbl="node1" presStyleIdx="3" presStyleCnt="4">
        <dgm:presLayoutVars>
          <dgm:chMax val="0"/>
          <dgm:chPref val="0"/>
          <dgm:bulletEnabled val="1"/>
        </dgm:presLayoutVars>
      </dgm:prSet>
      <dgm:spPr/>
    </dgm:pt>
  </dgm:ptLst>
  <dgm:cxnLst>
    <dgm:cxn modelId="{CEA23619-37A3-4D04-946C-DF6F187E7621}" srcId="{87BF73D0-8F0A-4E2A-A98A-D7DF977467D0}" destId="{58D86314-8F9C-4ADC-9270-5C7E7108C005}" srcOrd="2" destOrd="0" parTransId="{C8BB2D87-4DE4-46E2-8D74-97CF53302012}" sibTransId="{AEDE41BE-4FD1-4D93-959A-E3DB2417B60C}"/>
    <dgm:cxn modelId="{6F7A173F-23AC-4655-AE0C-2F0E99AE054F}" type="presOf" srcId="{55E3F0D2-9F26-432A-845E-B315956188EA}" destId="{3AAD6573-3FFB-4807-8BDC-A679C745D747}" srcOrd="0" destOrd="0" presId="urn:microsoft.com/office/officeart/2005/8/layout/matrix2"/>
    <dgm:cxn modelId="{6B1C6449-F97A-45A5-BBBE-473A5CE922F5}" srcId="{87BF73D0-8F0A-4E2A-A98A-D7DF977467D0}" destId="{28A625D5-44DB-422F-86BE-3597DB48B3FB}" srcOrd="3" destOrd="0" parTransId="{7D967F66-140A-4CBA-BC7E-CB0D32987E2C}" sibTransId="{76C23FE9-C2CA-45ED-8AE5-2E843E0B8361}"/>
    <dgm:cxn modelId="{EE3F4C6D-3FC4-477E-A0CF-C6D78BF3DFB2}" type="presOf" srcId="{C1A9C2DA-02AE-4513-86D9-EAB9FD05A506}" destId="{0DCB057C-791B-4C48-9676-A889D7983695}" srcOrd="0" destOrd="0" presId="urn:microsoft.com/office/officeart/2005/8/layout/matrix2"/>
    <dgm:cxn modelId="{80EB1751-BF27-4B6B-BFC1-312D60A3EA7C}" type="presOf" srcId="{58D86314-8F9C-4ADC-9270-5C7E7108C005}" destId="{1D19C6AF-E1B0-4945-B7C5-77B2C21ACAC4}" srcOrd="0" destOrd="0" presId="urn:microsoft.com/office/officeart/2005/8/layout/matrix2"/>
    <dgm:cxn modelId="{DF484D72-BC34-43D9-89CF-61382233CA05}" type="presOf" srcId="{28A625D5-44DB-422F-86BE-3597DB48B3FB}" destId="{339D7C82-2FF9-43B1-A7FB-0DBF52412BEC}" srcOrd="0" destOrd="0" presId="urn:microsoft.com/office/officeart/2005/8/layout/matrix2"/>
    <dgm:cxn modelId="{65328783-DC92-447A-9EFD-94F96056E607}" srcId="{87BF73D0-8F0A-4E2A-A98A-D7DF977467D0}" destId="{55E3F0D2-9F26-432A-845E-B315956188EA}" srcOrd="1" destOrd="0" parTransId="{228341B4-155D-4590-BC5F-F2385334EAE7}" sibTransId="{E189B2C4-871A-4635-8F81-7B35E3704FCF}"/>
    <dgm:cxn modelId="{6DF36EAB-0C64-4816-A084-86AEE5D4A3DF}" type="presOf" srcId="{87BF73D0-8F0A-4E2A-A98A-D7DF977467D0}" destId="{82AB39A0-A2B9-4261-9071-00DB481E1D5B}" srcOrd="0" destOrd="0" presId="urn:microsoft.com/office/officeart/2005/8/layout/matrix2"/>
    <dgm:cxn modelId="{D02D49EC-7652-452D-8755-3F01B21D88EB}" srcId="{87BF73D0-8F0A-4E2A-A98A-D7DF977467D0}" destId="{C1A9C2DA-02AE-4513-86D9-EAB9FD05A506}" srcOrd="0" destOrd="0" parTransId="{74C0ACC8-2F70-4DE0-91D3-174ECC29A0F1}" sibTransId="{3DBDCBBF-C8E3-4E43-896C-B126D8451887}"/>
    <dgm:cxn modelId="{A612C2A3-98C5-473B-B3D7-57A69EFB5DF7}" type="presParOf" srcId="{82AB39A0-A2B9-4261-9071-00DB481E1D5B}" destId="{3E3E83C9-5926-4C81-BD11-E9DD610C382C}" srcOrd="0" destOrd="0" presId="urn:microsoft.com/office/officeart/2005/8/layout/matrix2"/>
    <dgm:cxn modelId="{DB7C674C-9B09-49A7-81A0-62908617220B}" type="presParOf" srcId="{82AB39A0-A2B9-4261-9071-00DB481E1D5B}" destId="{0DCB057C-791B-4C48-9676-A889D7983695}" srcOrd="1" destOrd="0" presId="urn:microsoft.com/office/officeart/2005/8/layout/matrix2"/>
    <dgm:cxn modelId="{741D16B9-FDB3-49EF-9F04-8BB1564BCD50}" type="presParOf" srcId="{82AB39A0-A2B9-4261-9071-00DB481E1D5B}" destId="{3AAD6573-3FFB-4807-8BDC-A679C745D747}" srcOrd="2" destOrd="0" presId="urn:microsoft.com/office/officeart/2005/8/layout/matrix2"/>
    <dgm:cxn modelId="{302F5BBC-BE0D-4060-A075-A023F9310417}" type="presParOf" srcId="{82AB39A0-A2B9-4261-9071-00DB481E1D5B}" destId="{1D19C6AF-E1B0-4945-B7C5-77B2C21ACAC4}" srcOrd="3" destOrd="0" presId="urn:microsoft.com/office/officeart/2005/8/layout/matrix2"/>
    <dgm:cxn modelId="{8D05EE2C-9FB8-4A0D-8695-84E241C42041}" type="presParOf" srcId="{82AB39A0-A2B9-4261-9071-00DB481E1D5B}" destId="{339D7C82-2FF9-43B1-A7FB-0DBF52412BEC}"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BF73D0-8F0A-4E2A-A98A-D7DF977467D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1A9C2DA-02AE-4513-86D9-EAB9FD05A506}">
      <dgm:prSet phldrT="[Text]"/>
      <dgm:spPr/>
      <dgm:t>
        <a:bodyPr/>
        <a:lstStyle/>
        <a:p>
          <a:r>
            <a:rPr lang="en-US" b="0" i="0" u="none" dirty="0"/>
            <a:t>Individual Subjective </a:t>
          </a:r>
          <a:br>
            <a:rPr lang="en-US" b="0" i="0" u="none" dirty="0"/>
          </a:br>
          <a:r>
            <a:rPr lang="en-US" b="0" i="0" u="none" dirty="0"/>
            <a:t>“I”</a:t>
          </a:r>
          <a:endParaRPr lang="en-US" dirty="0"/>
        </a:p>
      </dgm:t>
    </dgm:pt>
    <dgm:pt modelId="{74C0ACC8-2F70-4DE0-91D3-174ECC29A0F1}" type="parTrans" cxnId="{D02D49EC-7652-452D-8755-3F01B21D88EB}">
      <dgm:prSet/>
      <dgm:spPr/>
      <dgm:t>
        <a:bodyPr/>
        <a:lstStyle/>
        <a:p>
          <a:endParaRPr lang="en-US"/>
        </a:p>
      </dgm:t>
    </dgm:pt>
    <dgm:pt modelId="{3DBDCBBF-C8E3-4E43-896C-B126D8451887}" type="sibTrans" cxnId="{D02D49EC-7652-452D-8755-3F01B21D88EB}">
      <dgm:prSet/>
      <dgm:spPr/>
      <dgm:t>
        <a:bodyPr/>
        <a:lstStyle/>
        <a:p>
          <a:endParaRPr lang="en-US"/>
        </a:p>
      </dgm:t>
    </dgm:pt>
    <dgm:pt modelId="{55E3F0D2-9F26-432A-845E-B315956188EA}">
      <dgm:prSet phldrT="[Text]"/>
      <dgm:spPr/>
      <dgm:t>
        <a:bodyPr/>
        <a:lstStyle/>
        <a:p>
          <a:r>
            <a:rPr lang="en-US" b="0" i="0" u="none" dirty="0"/>
            <a:t>Individual Objective</a:t>
          </a:r>
          <a:br>
            <a:rPr lang="en-US" b="0" i="0" u="none" dirty="0"/>
          </a:br>
          <a:r>
            <a:rPr lang="en-US" b="0" i="0" u="none" dirty="0"/>
            <a:t>“It”</a:t>
          </a:r>
          <a:endParaRPr lang="en-US" dirty="0"/>
        </a:p>
      </dgm:t>
    </dgm:pt>
    <dgm:pt modelId="{228341B4-155D-4590-BC5F-F2385334EAE7}" type="parTrans" cxnId="{65328783-DC92-447A-9EFD-94F96056E607}">
      <dgm:prSet/>
      <dgm:spPr/>
      <dgm:t>
        <a:bodyPr/>
        <a:lstStyle/>
        <a:p>
          <a:endParaRPr lang="en-US"/>
        </a:p>
      </dgm:t>
    </dgm:pt>
    <dgm:pt modelId="{E189B2C4-871A-4635-8F81-7B35E3704FCF}" type="sibTrans" cxnId="{65328783-DC92-447A-9EFD-94F96056E607}">
      <dgm:prSet/>
      <dgm:spPr/>
      <dgm:t>
        <a:bodyPr/>
        <a:lstStyle/>
        <a:p>
          <a:endParaRPr lang="en-US"/>
        </a:p>
      </dgm:t>
    </dgm:pt>
    <dgm:pt modelId="{58D86314-8F9C-4ADC-9270-5C7E7108C005}">
      <dgm:prSet phldrT="[Text]"/>
      <dgm:spPr/>
      <dgm:t>
        <a:bodyPr/>
        <a:lstStyle/>
        <a:p>
          <a:r>
            <a:rPr lang="en-US" b="0" i="0" u="none" dirty="0"/>
            <a:t>Collective Subjective</a:t>
          </a:r>
          <a:br>
            <a:rPr lang="en-US" b="0" i="0" u="none" dirty="0"/>
          </a:br>
          <a:r>
            <a:rPr lang="en-US" b="0" i="0" u="none" dirty="0"/>
            <a:t>“We”</a:t>
          </a:r>
          <a:endParaRPr lang="en-US" dirty="0"/>
        </a:p>
      </dgm:t>
    </dgm:pt>
    <dgm:pt modelId="{C8BB2D87-4DE4-46E2-8D74-97CF53302012}" type="parTrans" cxnId="{CEA23619-37A3-4D04-946C-DF6F187E7621}">
      <dgm:prSet/>
      <dgm:spPr/>
      <dgm:t>
        <a:bodyPr/>
        <a:lstStyle/>
        <a:p>
          <a:endParaRPr lang="en-US"/>
        </a:p>
      </dgm:t>
    </dgm:pt>
    <dgm:pt modelId="{AEDE41BE-4FD1-4D93-959A-E3DB2417B60C}" type="sibTrans" cxnId="{CEA23619-37A3-4D04-946C-DF6F187E7621}">
      <dgm:prSet/>
      <dgm:spPr/>
      <dgm:t>
        <a:bodyPr/>
        <a:lstStyle/>
        <a:p>
          <a:endParaRPr lang="en-US"/>
        </a:p>
      </dgm:t>
    </dgm:pt>
    <dgm:pt modelId="{28A625D5-44DB-422F-86BE-3597DB48B3FB}">
      <dgm:prSet phldrT="[Text]"/>
      <dgm:spPr/>
      <dgm:t>
        <a:bodyPr/>
        <a:lstStyle/>
        <a:p>
          <a:r>
            <a:rPr lang="en-US" b="0" i="0" u="none" dirty="0"/>
            <a:t>Collective Objective</a:t>
          </a:r>
          <a:br>
            <a:rPr lang="en-US" b="0" i="0" u="none" dirty="0"/>
          </a:br>
          <a:r>
            <a:rPr lang="en-US" b="0" i="0" u="none" dirty="0"/>
            <a:t>“Its”</a:t>
          </a:r>
          <a:endParaRPr lang="en-US" dirty="0"/>
        </a:p>
      </dgm:t>
    </dgm:pt>
    <dgm:pt modelId="{7D967F66-140A-4CBA-BC7E-CB0D32987E2C}" type="parTrans" cxnId="{6B1C6449-F97A-45A5-BBBE-473A5CE922F5}">
      <dgm:prSet/>
      <dgm:spPr/>
      <dgm:t>
        <a:bodyPr/>
        <a:lstStyle/>
        <a:p>
          <a:endParaRPr lang="en-US"/>
        </a:p>
      </dgm:t>
    </dgm:pt>
    <dgm:pt modelId="{76C23FE9-C2CA-45ED-8AE5-2E843E0B8361}" type="sibTrans" cxnId="{6B1C6449-F97A-45A5-BBBE-473A5CE922F5}">
      <dgm:prSet/>
      <dgm:spPr/>
      <dgm:t>
        <a:bodyPr/>
        <a:lstStyle/>
        <a:p>
          <a:endParaRPr lang="en-US"/>
        </a:p>
      </dgm:t>
    </dgm:pt>
    <dgm:pt modelId="{82AB39A0-A2B9-4261-9071-00DB481E1D5B}" type="pres">
      <dgm:prSet presAssocID="{87BF73D0-8F0A-4E2A-A98A-D7DF977467D0}" presName="matrix" presStyleCnt="0">
        <dgm:presLayoutVars>
          <dgm:chMax val="1"/>
          <dgm:dir/>
          <dgm:resizeHandles val="exact"/>
        </dgm:presLayoutVars>
      </dgm:prSet>
      <dgm:spPr/>
    </dgm:pt>
    <dgm:pt modelId="{3E3E83C9-5926-4C81-BD11-E9DD610C382C}" type="pres">
      <dgm:prSet presAssocID="{87BF73D0-8F0A-4E2A-A98A-D7DF977467D0}" presName="axisShape" presStyleLbl="bgShp" presStyleIdx="0" presStyleCnt="1"/>
      <dgm:spPr/>
    </dgm:pt>
    <dgm:pt modelId="{0DCB057C-791B-4C48-9676-A889D7983695}" type="pres">
      <dgm:prSet presAssocID="{87BF73D0-8F0A-4E2A-A98A-D7DF977467D0}" presName="rect1" presStyleLbl="node1" presStyleIdx="0" presStyleCnt="4">
        <dgm:presLayoutVars>
          <dgm:chMax val="0"/>
          <dgm:chPref val="0"/>
          <dgm:bulletEnabled val="1"/>
        </dgm:presLayoutVars>
      </dgm:prSet>
      <dgm:spPr/>
    </dgm:pt>
    <dgm:pt modelId="{3AAD6573-3FFB-4807-8BDC-A679C745D747}" type="pres">
      <dgm:prSet presAssocID="{87BF73D0-8F0A-4E2A-A98A-D7DF977467D0}" presName="rect2" presStyleLbl="node1" presStyleIdx="1" presStyleCnt="4">
        <dgm:presLayoutVars>
          <dgm:chMax val="0"/>
          <dgm:chPref val="0"/>
          <dgm:bulletEnabled val="1"/>
        </dgm:presLayoutVars>
      </dgm:prSet>
      <dgm:spPr/>
    </dgm:pt>
    <dgm:pt modelId="{1D19C6AF-E1B0-4945-B7C5-77B2C21ACAC4}" type="pres">
      <dgm:prSet presAssocID="{87BF73D0-8F0A-4E2A-A98A-D7DF977467D0}" presName="rect3" presStyleLbl="node1" presStyleIdx="2" presStyleCnt="4">
        <dgm:presLayoutVars>
          <dgm:chMax val="0"/>
          <dgm:chPref val="0"/>
          <dgm:bulletEnabled val="1"/>
        </dgm:presLayoutVars>
      </dgm:prSet>
      <dgm:spPr/>
    </dgm:pt>
    <dgm:pt modelId="{339D7C82-2FF9-43B1-A7FB-0DBF52412BEC}" type="pres">
      <dgm:prSet presAssocID="{87BF73D0-8F0A-4E2A-A98A-D7DF977467D0}" presName="rect4" presStyleLbl="node1" presStyleIdx="3" presStyleCnt="4">
        <dgm:presLayoutVars>
          <dgm:chMax val="0"/>
          <dgm:chPref val="0"/>
          <dgm:bulletEnabled val="1"/>
        </dgm:presLayoutVars>
      </dgm:prSet>
      <dgm:spPr/>
    </dgm:pt>
  </dgm:ptLst>
  <dgm:cxnLst>
    <dgm:cxn modelId="{CEA23619-37A3-4D04-946C-DF6F187E7621}" srcId="{87BF73D0-8F0A-4E2A-A98A-D7DF977467D0}" destId="{58D86314-8F9C-4ADC-9270-5C7E7108C005}" srcOrd="2" destOrd="0" parTransId="{C8BB2D87-4DE4-46E2-8D74-97CF53302012}" sibTransId="{AEDE41BE-4FD1-4D93-959A-E3DB2417B60C}"/>
    <dgm:cxn modelId="{6F7A173F-23AC-4655-AE0C-2F0E99AE054F}" type="presOf" srcId="{55E3F0D2-9F26-432A-845E-B315956188EA}" destId="{3AAD6573-3FFB-4807-8BDC-A679C745D747}" srcOrd="0" destOrd="0" presId="urn:microsoft.com/office/officeart/2005/8/layout/matrix2"/>
    <dgm:cxn modelId="{6B1C6449-F97A-45A5-BBBE-473A5CE922F5}" srcId="{87BF73D0-8F0A-4E2A-A98A-D7DF977467D0}" destId="{28A625D5-44DB-422F-86BE-3597DB48B3FB}" srcOrd="3" destOrd="0" parTransId="{7D967F66-140A-4CBA-BC7E-CB0D32987E2C}" sibTransId="{76C23FE9-C2CA-45ED-8AE5-2E843E0B8361}"/>
    <dgm:cxn modelId="{EE3F4C6D-3FC4-477E-A0CF-C6D78BF3DFB2}" type="presOf" srcId="{C1A9C2DA-02AE-4513-86D9-EAB9FD05A506}" destId="{0DCB057C-791B-4C48-9676-A889D7983695}" srcOrd="0" destOrd="0" presId="urn:microsoft.com/office/officeart/2005/8/layout/matrix2"/>
    <dgm:cxn modelId="{80EB1751-BF27-4B6B-BFC1-312D60A3EA7C}" type="presOf" srcId="{58D86314-8F9C-4ADC-9270-5C7E7108C005}" destId="{1D19C6AF-E1B0-4945-B7C5-77B2C21ACAC4}" srcOrd="0" destOrd="0" presId="urn:microsoft.com/office/officeart/2005/8/layout/matrix2"/>
    <dgm:cxn modelId="{DF484D72-BC34-43D9-89CF-61382233CA05}" type="presOf" srcId="{28A625D5-44DB-422F-86BE-3597DB48B3FB}" destId="{339D7C82-2FF9-43B1-A7FB-0DBF52412BEC}" srcOrd="0" destOrd="0" presId="urn:microsoft.com/office/officeart/2005/8/layout/matrix2"/>
    <dgm:cxn modelId="{65328783-DC92-447A-9EFD-94F96056E607}" srcId="{87BF73D0-8F0A-4E2A-A98A-D7DF977467D0}" destId="{55E3F0D2-9F26-432A-845E-B315956188EA}" srcOrd="1" destOrd="0" parTransId="{228341B4-155D-4590-BC5F-F2385334EAE7}" sibTransId="{E189B2C4-871A-4635-8F81-7B35E3704FCF}"/>
    <dgm:cxn modelId="{6DF36EAB-0C64-4816-A084-86AEE5D4A3DF}" type="presOf" srcId="{87BF73D0-8F0A-4E2A-A98A-D7DF977467D0}" destId="{82AB39A0-A2B9-4261-9071-00DB481E1D5B}" srcOrd="0" destOrd="0" presId="urn:microsoft.com/office/officeart/2005/8/layout/matrix2"/>
    <dgm:cxn modelId="{D02D49EC-7652-452D-8755-3F01B21D88EB}" srcId="{87BF73D0-8F0A-4E2A-A98A-D7DF977467D0}" destId="{C1A9C2DA-02AE-4513-86D9-EAB9FD05A506}" srcOrd="0" destOrd="0" parTransId="{74C0ACC8-2F70-4DE0-91D3-174ECC29A0F1}" sibTransId="{3DBDCBBF-C8E3-4E43-896C-B126D8451887}"/>
    <dgm:cxn modelId="{A612C2A3-98C5-473B-B3D7-57A69EFB5DF7}" type="presParOf" srcId="{82AB39A0-A2B9-4261-9071-00DB481E1D5B}" destId="{3E3E83C9-5926-4C81-BD11-E9DD610C382C}" srcOrd="0" destOrd="0" presId="urn:microsoft.com/office/officeart/2005/8/layout/matrix2"/>
    <dgm:cxn modelId="{DB7C674C-9B09-49A7-81A0-62908617220B}" type="presParOf" srcId="{82AB39A0-A2B9-4261-9071-00DB481E1D5B}" destId="{0DCB057C-791B-4C48-9676-A889D7983695}" srcOrd="1" destOrd="0" presId="urn:microsoft.com/office/officeart/2005/8/layout/matrix2"/>
    <dgm:cxn modelId="{741D16B9-FDB3-49EF-9F04-8BB1564BCD50}" type="presParOf" srcId="{82AB39A0-A2B9-4261-9071-00DB481E1D5B}" destId="{3AAD6573-3FFB-4807-8BDC-A679C745D747}" srcOrd="2" destOrd="0" presId="urn:microsoft.com/office/officeart/2005/8/layout/matrix2"/>
    <dgm:cxn modelId="{302F5BBC-BE0D-4060-A075-A023F9310417}" type="presParOf" srcId="{82AB39A0-A2B9-4261-9071-00DB481E1D5B}" destId="{1D19C6AF-E1B0-4945-B7C5-77B2C21ACAC4}" srcOrd="3" destOrd="0" presId="urn:microsoft.com/office/officeart/2005/8/layout/matrix2"/>
    <dgm:cxn modelId="{8D05EE2C-9FB8-4A0D-8695-84E241C42041}" type="presParOf" srcId="{82AB39A0-A2B9-4261-9071-00DB481E1D5B}" destId="{339D7C82-2FF9-43B1-A7FB-0DBF52412BE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BF73D0-8F0A-4E2A-A98A-D7DF977467D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C1A9C2DA-02AE-4513-86D9-EAB9FD05A506}">
      <dgm:prSet phldrT="[Text]"/>
      <dgm:spPr/>
      <dgm:t>
        <a:bodyPr/>
        <a:lstStyle/>
        <a:p>
          <a:r>
            <a:rPr lang="en-US" b="0" i="0" u="none" dirty="0"/>
            <a:t>Individual Subjective </a:t>
          </a:r>
          <a:br>
            <a:rPr lang="en-US" b="0" i="0" u="none" dirty="0"/>
          </a:br>
          <a:r>
            <a:rPr lang="en-US" b="0" i="0" u="none" dirty="0"/>
            <a:t>“I”</a:t>
          </a:r>
          <a:endParaRPr lang="en-US" dirty="0"/>
        </a:p>
      </dgm:t>
    </dgm:pt>
    <dgm:pt modelId="{74C0ACC8-2F70-4DE0-91D3-174ECC29A0F1}" type="parTrans" cxnId="{D02D49EC-7652-452D-8755-3F01B21D88EB}">
      <dgm:prSet/>
      <dgm:spPr/>
      <dgm:t>
        <a:bodyPr/>
        <a:lstStyle/>
        <a:p>
          <a:endParaRPr lang="en-US"/>
        </a:p>
      </dgm:t>
    </dgm:pt>
    <dgm:pt modelId="{3DBDCBBF-C8E3-4E43-896C-B126D8451887}" type="sibTrans" cxnId="{D02D49EC-7652-452D-8755-3F01B21D88EB}">
      <dgm:prSet/>
      <dgm:spPr/>
      <dgm:t>
        <a:bodyPr/>
        <a:lstStyle/>
        <a:p>
          <a:endParaRPr lang="en-US"/>
        </a:p>
      </dgm:t>
    </dgm:pt>
    <dgm:pt modelId="{55E3F0D2-9F26-432A-845E-B315956188EA}">
      <dgm:prSet phldrT="[Text]"/>
      <dgm:spPr/>
      <dgm:t>
        <a:bodyPr/>
        <a:lstStyle/>
        <a:p>
          <a:r>
            <a:rPr lang="en-US" b="0" i="0" u="none" dirty="0"/>
            <a:t>Individual Objective</a:t>
          </a:r>
          <a:br>
            <a:rPr lang="en-US" b="0" i="0" u="none" dirty="0"/>
          </a:br>
          <a:r>
            <a:rPr lang="en-US" b="0" i="0" u="none" dirty="0"/>
            <a:t>“It”</a:t>
          </a:r>
          <a:endParaRPr lang="en-US" dirty="0"/>
        </a:p>
      </dgm:t>
    </dgm:pt>
    <dgm:pt modelId="{228341B4-155D-4590-BC5F-F2385334EAE7}" type="parTrans" cxnId="{65328783-DC92-447A-9EFD-94F96056E607}">
      <dgm:prSet/>
      <dgm:spPr/>
      <dgm:t>
        <a:bodyPr/>
        <a:lstStyle/>
        <a:p>
          <a:endParaRPr lang="en-US"/>
        </a:p>
      </dgm:t>
    </dgm:pt>
    <dgm:pt modelId="{E189B2C4-871A-4635-8F81-7B35E3704FCF}" type="sibTrans" cxnId="{65328783-DC92-447A-9EFD-94F96056E607}">
      <dgm:prSet/>
      <dgm:spPr/>
      <dgm:t>
        <a:bodyPr/>
        <a:lstStyle/>
        <a:p>
          <a:endParaRPr lang="en-US"/>
        </a:p>
      </dgm:t>
    </dgm:pt>
    <dgm:pt modelId="{58D86314-8F9C-4ADC-9270-5C7E7108C005}">
      <dgm:prSet phldrT="[Text]"/>
      <dgm:spPr/>
      <dgm:t>
        <a:bodyPr/>
        <a:lstStyle/>
        <a:p>
          <a:r>
            <a:rPr lang="en-US" b="0" i="0" u="none" dirty="0"/>
            <a:t>Collective Subjective</a:t>
          </a:r>
          <a:br>
            <a:rPr lang="en-US" b="0" i="0" u="none" dirty="0"/>
          </a:br>
          <a:r>
            <a:rPr lang="en-US" b="0" i="0" u="none" dirty="0"/>
            <a:t>“We”</a:t>
          </a:r>
          <a:endParaRPr lang="en-US" dirty="0"/>
        </a:p>
      </dgm:t>
    </dgm:pt>
    <dgm:pt modelId="{C8BB2D87-4DE4-46E2-8D74-97CF53302012}" type="parTrans" cxnId="{CEA23619-37A3-4D04-946C-DF6F187E7621}">
      <dgm:prSet/>
      <dgm:spPr/>
      <dgm:t>
        <a:bodyPr/>
        <a:lstStyle/>
        <a:p>
          <a:endParaRPr lang="en-US"/>
        </a:p>
      </dgm:t>
    </dgm:pt>
    <dgm:pt modelId="{AEDE41BE-4FD1-4D93-959A-E3DB2417B60C}" type="sibTrans" cxnId="{CEA23619-37A3-4D04-946C-DF6F187E7621}">
      <dgm:prSet/>
      <dgm:spPr/>
      <dgm:t>
        <a:bodyPr/>
        <a:lstStyle/>
        <a:p>
          <a:endParaRPr lang="en-US"/>
        </a:p>
      </dgm:t>
    </dgm:pt>
    <dgm:pt modelId="{28A625D5-44DB-422F-86BE-3597DB48B3FB}">
      <dgm:prSet phldrT="[Text]"/>
      <dgm:spPr/>
      <dgm:t>
        <a:bodyPr/>
        <a:lstStyle/>
        <a:p>
          <a:r>
            <a:rPr lang="en-US" b="0" i="0" u="none" dirty="0"/>
            <a:t>Collective Objective</a:t>
          </a:r>
          <a:br>
            <a:rPr lang="en-US" b="0" i="0" u="none" dirty="0"/>
          </a:br>
          <a:r>
            <a:rPr lang="en-US" b="0" i="0" u="none" dirty="0"/>
            <a:t>“Its”</a:t>
          </a:r>
          <a:endParaRPr lang="en-US" dirty="0"/>
        </a:p>
      </dgm:t>
    </dgm:pt>
    <dgm:pt modelId="{7D967F66-140A-4CBA-BC7E-CB0D32987E2C}" type="parTrans" cxnId="{6B1C6449-F97A-45A5-BBBE-473A5CE922F5}">
      <dgm:prSet/>
      <dgm:spPr/>
      <dgm:t>
        <a:bodyPr/>
        <a:lstStyle/>
        <a:p>
          <a:endParaRPr lang="en-US"/>
        </a:p>
      </dgm:t>
    </dgm:pt>
    <dgm:pt modelId="{76C23FE9-C2CA-45ED-8AE5-2E843E0B8361}" type="sibTrans" cxnId="{6B1C6449-F97A-45A5-BBBE-473A5CE922F5}">
      <dgm:prSet/>
      <dgm:spPr/>
      <dgm:t>
        <a:bodyPr/>
        <a:lstStyle/>
        <a:p>
          <a:endParaRPr lang="en-US"/>
        </a:p>
      </dgm:t>
    </dgm:pt>
    <dgm:pt modelId="{82AB39A0-A2B9-4261-9071-00DB481E1D5B}" type="pres">
      <dgm:prSet presAssocID="{87BF73D0-8F0A-4E2A-A98A-D7DF977467D0}" presName="matrix" presStyleCnt="0">
        <dgm:presLayoutVars>
          <dgm:chMax val="1"/>
          <dgm:dir/>
          <dgm:resizeHandles val="exact"/>
        </dgm:presLayoutVars>
      </dgm:prSet>
      <dgm:spPr/>
    </dgm:pt>
    <dgm:pt modelId="{3E3E83C9-5926-4C81-BD11-E9DD610C382C}" type="pres">
      <dgm:prSet presAssocID="{87BF73D0-8F0A-4E2A-A98A-D7DF977467D0}" presName="axisShape" presStyleLbl="bgShp" presStyleIdx="0" presStyleCnt="1"/>
      <dgm:spPr/>
    </dgm:pt>
    <dgm:pt modelId="{0DCB057C-791B-4C48-9676-A889D7983695}" type="pres">
      <dgm:prSet presAssocID="{87BF73D0-8F0A-4E2A-A98A-D7DF977467D0}" presName="rect1" presStyleLbl="node1" presStyleIdx="0" presStyleCnt="4">
        <dgm:presLayoutVars>
          <dgm:chMax val="0"/>
          <dgm:chPref val="0"/>
          <dgm:bulletEnabled val="1"/>
        </dgm:presLayoutVars>
      </dgm:prSet>
      <dgm:spPr/>
    </dgm:pt>
    <dgm:pt modelId="{3AAD6573-3FFB-4807-8BDC-A679C745D747}" type="pres">
      <dgm:prSet presAssocID="{87BF73D0-8F0A-4E2A-A98A-D7DF977467D0}" presName="rect2" presStyleLbl="node1" presStyleIdx="1" presStyleCnt="4">
        <dgm:presLayoutVars>
          <dgm:chMax val="0"/>
          <dgm:chPref val="0"/>
          <dgm:bulletEnabled val="1"/>
        </dgm:presLayoutVars>
      </dgm:prSet>
      <dgm:spPr/>
    </dgm:pt>
    <dgm:pt modelId="{1D19C6AF-E1B0-4945-B7C5-77B2C21ACAC4}" type="pres">
      <dgm:prSet presAssocID="{87BF73D0-8F0A-4E2A-A98A-D7DF977467D0}" presName="rect3" presStyleLbl="node1" presStyleIdx="2" presStyleCnt="4">
        <dgm:presLayoutVars>
          <dgm:chMax val="0"/>
          <dgm:chPref val="0"/>
          <dgm:bulletEnabled val="1"/>
        </dgm:presLayoutVars>
      </dgm:prSet>
      <dgm:spPr/>
    </dgm:pt>
    <dgm:pt modelId="{339D7C82-2FF9-43B1-A7FB-0DBF52412BEC}" type="pres">
      <dgm:prSet presAssocID="{87BF73D0-8F0A-4E2A-A98A-D7DF977467D0}" presName="rect4" presStyleLbl="node1" presStyleIdx="3" presStyleCnt="4">
        <dgm:presLayoutVars>
          <dgm:chMax val="0"/>
          <dgm:chPref val="0"/>
          <dgm:bulletEnabled val="1"/>
        </dgm:presLayoutVars>
      </dgm:prSet>
      <dgm:spPr/>
    </dgm:pt>
  </dgm:ptLst>
  <dgm:cxnLst>
    <dgm:cxn modelId="{CEA23619-37A3-4D04-946C-DF6F187E7621}" srcId="{87BF73D0-8F0A-4E2A-A98A-D7DF977467D0}" destId="{58D86314-8F9C-4ADC-9270-5C7E7108C005}" srcOrd="2" destOrd="0" parTransId="{C8BB2D87-4DE4-46E2-8D74-97CF53302012}" sibTransId="{AEDE41BE-4FD1-4D93-959A-E3DB2417B60C}"/>
    <dgm:cxn modelId="{6F7A173F-23AC-4655-AE0C-2F0E99AE054F}" type="presOf" srcId="{55E3F0D2-9F26-432A-845E-B315956188EA}" destId="{3AAD6573-3FFB-4807-8BDC-A679C745D747}" srcOrd="0" destOrd="0" presId="urn:microsoft.com/office/officeart/2005/8/layout/matrix2"/>
    <dgm:cxn modelId="{6B1C6449-F97A-45A5-BBBE-473A5CE922F5}" srcId="{87BF73D0-8F0A-4E2A-A98A-D7DF977467D0}" destId="{28A625D5-44DB-422F-86BE-3597DB48B3FB}" srcOrd="3" destOrd="0" parTransId="{7D967F66-140A-4CBA-BC7E-CB0D32987E2C}" sibTransId="{76C23FE9-C2CA-45ED-8AE5-2E843E0B8361}"/>
    <dgm:cxn modelId="{EE3F4C6D-3FC4-477E-A0CF-C6D78BF3DFB2}" type="presOf" srcId="{C1A9C2DA-02AE-4513-86D9-EAB9FD05A506}" destId="{0DCB057C-791B-4C48-9676-A889D7983695}" srcOrd="0" destOrd="0" presId="urn:microsoft.com/office/officeart/2005/8/layout/matrix2"/>
    <dgm:cxn modelId="{80EB1751-BF27-4B6B-BFC1-312D60A3EA7C}" type="presOf" srcId="{58D86314-8F9C-4ADC-9270-5C7E7108C005}" destId="{1D19C6AF-E1B0-4945-B7C5-77B2C21ACAC4}" srcOrd="0" destOrd="0" presId="urn:microsoft.com/office/officeart/2005/8/layout/matrix2"/>
    <dgm:cxn modelId="{DF484D72-BC34-43D9-89CF-61382233CA05}" type="presOf" srcId="{28A625D5-44DB-422F-86BE-3597DB48B3FB}" destId="{339D7C82-2FF9-43B1-A7FB-0DBF52412BEC}" srcOrd="0" destOrd="0" presId="urn:microsoft.com/office/officeart/2005/8/layout/matrix2"/>
    <dgm:cxn modelId="{65328783-DC92-447A-9EFD-94F96056E607}" srcId="{87BF73D0-8F0A-4E2A-A98A-D7DF977467D0}" destId="{55E3F0D2-9F26-432A-845E-B315956188EA}" srcOrd="1" destOrd="0" parTransId="{228341B4-155D-4590-BC5F-F2385334EAE7}" sibTransId="{E189B2C4-871A-4635-8F81-7B35E3704FCF}"/>
    <dgm:cxn modelId="{6DF36EAB-0C64-4816-A084-86AEE5D4A3DF}" type="presOf" srcId="{87BF73D0-8F0A-4E2A-A98A-D7DF977467D0}" destId="{82AB39A0-A2B9-4261-9071-00DB481E1D5B}" srcOrd="0" destOrd="0" presId="urn:microsoft.com/office/officeart/2005/8/layout/matrix2"/>
    <dgm:cxn modelId="{D02D49EC-7652-452D-8755-3F01B21D88EB}" srcId="{87BF73D0-8F0A-4E2A-A98A-D7DF977467D0}" destId="{C1A9C2DA-02AE-4513-86D9-EAB9FD05A506}" srcOrd="0" destOrd="0" parTransId="{74C0ACC8-2F70-4DE0-91D3-174ECC29A0F1}" sibTransId="{3DBDCBBF-C8E3-4E43-896C-B126D8451887}"/>
    <dgm:cxn modelId="{A612C2A3-98C5-473B-B3D7-57A69EFB5DF7}" type="presParOf" srcId="{82AB39A0-A2B9-4261-9071-00DB481E1D5B}" destId="{3E3E83C9-5926-4C81-BD11-E9DD610C382C}" srcOrd="0" destOrd="0" presId="urn:microsoft.com/office/officeart/2005/8/layout/matrix2"/>
    <dgm:cxn modelId="{DB7C674C-9B09-49A7-81A0-62908617220B}" type="presParOf" srcId="{82AB39A0-A2B9-4261-9071-00DB481E1D5B}" destId="{0DCB057C-791B-4C48-9676-A889D7983695}" srcOrd="1" destOrd="0" presId="urn:microsoft.com/office/officeart/2005/8/layout/matrix2"/>
    <dgm:cxn modelId="{741D16B9-FDB3-49EF-9F04-8BB1564BCD50}" type="presParOf" srcId="{82AB39A0-A2B9-4261-9071-00DB481E1D5B}" destId="{3AAD6573-3FFB-4807-8BDC-A679C745D747}" srcOrd="2" destOrd="0" presId="urn:microsoft.com/office/officeart/2005/8/layout/matrix2"/>
    <dgm:cxn modelId="{302F5BBC-BE0D-4060-A075-A023F9310417}" type="presParOf" srcId="{82AB39A0-A2B9-4261-9071-00DB481E1D5B}" destId="{1D19C6AF-E1B0-4945-B7C5-77B2C21ACAC4}" srcOrd="3" destOrd="0" presId="urn:microsoft.com/office/officeart/2005/8/layout/matrix2"/>
    <dgm:cxn modelId="{8D05EE2C-9FB8-4A0D-8695-84E241C42041}" type="presParOf" srcId="{82AB39A0-A2B9-4261-9071-00DB481E1D5B}" destId="{339D7C82-2FF9-43B1-A7FB-0DBF52412BE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E83C9-5926-4C81-BD11-E9DD610C382C}">
      <dsp:nvSpPr>
        <dsp:cNvPr id="0" name=""/>
        <dsp:cNvSpPr/>
      </dsp:nvSpPr>
      <dsp:spPr>
        <a:xfrm>
          <a:off x="1722543" y="0"/>
          <a:ext cx="4682913" cy="4682913"/>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B057C-791B-4C48-9676-A889D7983695}">
      <dsp:nvSpPr>
        <dsp:cNvPr id="0" name=""/>
        <dsp:cNvSpPr/>
      </dsp:nvSpPr>
      <dsp:spPr>
        <a:xfrm>
          <a:off x="2026932" y="304389"/>
          <a:ext cx="1873165" cy="18731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u="none" kern="1200" dirty="0"/>
            <a:t>Individual Subjective </a:t>
          </a:r>
          <a:br>
            <a:rPr lang="en-US" sz="2300" b="0" i="0" u="none" kern="1200" dirty="0"/>
          </a:br>
          <a:r>
            <a:rPr lang="en-US" sz="2300" b="0" i="0" u="none" kern="1200" dirty="0"/>
            <a:t>“I”</a:t>
          </a:r>
          <a:endParaRPr lang="en-US" sz="2300" kern="1200" dirty="0"/>
        </a:p>
      </dsp:txBody>
      <dsp:txXfrm>
        <a:off x="2118372" y="395829"/>
        <a:ext cx="1690285" cy="1690285"/>
      </dsp:txXfrm>
    </dsp:sp>
    <dsp:sp modelId="{3AAD6573-3FFB-4807-8BDC-A679C745D747}">
      <dsp:nvSpPr>
        <dsp:cNvPr id="0" name=""/>
        <dsp:cNvSpPr/>
      </dsp:nvSpPr>
      <dsp:spPr>
        <a:xfrm>
          <a:off x="4227901" y="304389"/>
          <a:ext cx="1873165" cy="18731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u="none" kern="1200" dirty="0"/>
            <a:t>Individual Objective</a:t>
          </a:r>
          <a:br>
            <a:rPr lang="en-US" sz="2300" b="0" i="0" u="none" kern="1200" dirty="0"/>
          </a:br>
          <a:r>
            <a:rPr lang="en-US" sz="2300" b="0" i="0" u="none" kern="1200" dirty="0"/>
            <a:t>“It”</a:t>
          </a:r>
          <a:endParaRPr lang="en-US" sz="2300" kern="1200" dirty="0"/>
        </a:p>
      </dsp:txBody>
      <dsp:txXfrm>
        <a:off x="4319341" y="395829"/>
        <a:ext cx="1690285" cy="1690285"/>
      </dsp:txXfrm>
    </dsp:sp>
    <dsp:sp modelId="{1D19C6AF-E1B0-4945-B7C5-77B2C21ACAC4}">
      <dsp:nvSpPr>
        <dsp:cNvPr id="0" name=""/>
        <dsp:cNvSpPr/>
      </dsp:nvSpPr>
      <dsp:spPr>
        <a:xfrm>
          <a:off x="2026932" y="2505358"/>
          <a:ext cx="1873165" cy="18731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u="none" kern="1200" dirty="0"/>
            <a:t>Collective Subjective</a:t>
          </a:r>
          <a:br>
            <a:rPr lang="en-US" sz="2300" b="0" i="0" u="none" kern="1200" dirty="0"/>
          </a:br>
          <a:r>
            <a:rPr lang="en-US" sz="2300" b="0" i="0" u="none" kern="1200" dirty="0"/>
            <a:t>“We”</a:t>
          </a:r>
          <a:endParaRPr lang="en-US" sz="2300" kern="1200" dirty="0"/>
        </a:p>
      </dsp:txBody>
      <dsp:txXfrm>
        <a:off x="2118372" y="2596798"/>
        <a:ext cx="1690285" cy="1690285"/>
      </dsp:txXfrm>
    </dsp:sp>
    <dsp:sp modelId="{339D7C82-2FF9-43B1-A7FB-0DBF52412BEC}">
      <dsp:nvSpPr>
        <dsp:cNvPr id="0" name=""/>
        <dsp:cNvSpPr/>
      </dsp:nvSpPr>
      <dsp:spPr>
        <a:xfrm>
          <a:off x="4227901" y="2505358"/>
          <a:ext cx="1873165" cy="18731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i="0" u="none" kern="1200" dirty="0"/>
            <a:t>Collective Objective</a:t>
          </a:r>
          <a:br>
            <a:rPr lang="en-US" sz="2300" b="0" i="0" u="none" kern="1200" dirty="0"/>
          </a:br>
          <a:r>
            <a:rPr lang="en-US" sz="2300" b="0" i="0" u="none" kern="1200" dirty="0"/>
            <a:t>“Its”</a:t>
          </a:r>
          <a:endParaRPr lang="en-US" sz="2300" kern="1200" dirty="0"/>
        </a:p>
      </dsp:txBody>
      <dsp:txXfrm>
        <a:off x="4319341" y="2596798"/>
        <a:ext cx="1690285" cy="16902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E83C9-5926-4C81-BD11-E9DD610C382C}">
      <dsp:nvSpPr>
        <dsp:cNvPr id="0" name=""/>
        <dsp:cNvSpPr/>
      </dsp:nvSpPr>
      <dsp:spPr>
        <a:xfrm>
          <a:off x="3569109" y="0"/>
          <a:ext cx="9449945" cy="9449945"/>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B057C-791B-4C48-9676-A889D7983695}">
      <dsp:nvSpPr>
        <dsp:cNvPr id="0" name=""/>
        <dsp:cNvSpPr/>
      </dsp:nvSpPr>
      <dsp:spPr>
        <a:xfrm>
          <a:off x="4183355"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Internal Individual Subjective </a:t>
          </a:r>
          <a:br>
            <a:rPr lang="en-US" sz="4700" b="0" i="0" u="none" kern="1200" dirty="0"/>
          </a:br>
          <a:r>
            <a:rPr lang="en-US" sz="4700" b="0" i="0" u="none" kern="1200" dirty="0"/>
            <a:t>“I”</a:t>
          </a:r>
          <a:endParaRPr lang="en-US" sz="4700" kern="1200" dirty="0"/>
        </a:p>
      </dsp:txBody>
      <dsp:txXfrm>
        <a:off x="4367878" y="798769"/>
        <a:ext cx="3410932" cy="3410932"/>
      </dsp:txXfrm>
    </dsp:sp>
    <dsp:sp modelId="{3AAD6573-3FFB-4807-8BDC-A679C745D747}">
      <dsp:nvSpPr>
        <dsp:cNvPr id="0" name=""/>
        <dsp:cNvSpPr/>
      </dsp:nvSpPr>
      <dsp:spPr>
        <a:xfrm>
          <a:off x="8624830"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Objective</a:t>
          </a:r>
          <a:br>
            <a:rPr lang="en-US" sz="4700" b="0" i="0" u="none" kern="1200" dirty="0"/>
          </a:br>
          <a:r>
            <a:rPr lang="en-US" sz="4700" b="0" i="0" u="none" kern="1200" dirty="0"/>
            <a:t>“It”</a:t>
          </a:r>
          <a:endParaRPr lang="en-US" sz="4700" kern="1200" dirty="0"/>
        </a:p>
      </dsp:txBody>
      <dsp:txXfrm>
        <a:off x="8809353" y="798769"/>
        <a:ext cx="3410932" cy="3410932"/>
      </dsp:txXfrm>
    </dsp:sp>
    <dsp:sp modelId="{1D19C6AF-E1B0-4945-B7C5-77B2C21ACAC4}">
      <dsp:nvSpPr>
        <dsp:cNvPr id="0" name=""/>
        <dsp:cNvSpPr/>
      </dsp:nvSpPr>
      <dsp:spPr>
        <a:xfrm>
          <a:off x="4183355"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Subjective</a:t>
          </a:r>
          <a:br>
            <a:rPr lang="en-US" sz="4700" b="0" i="0" u="none" kern="1200" dirty="0"/>
          </a:br>
          <a:r>
            <a:rPr lang="en-US" sz="4700" b="0" i="0" u="none" kern="1200" dirty="0"/>
            <a:t>“We”</a:t>
          </a:r>
          <a:endParaRPr lang="en-US" sz="4700" kern="1200" dirty="0"/>
        </a:p>
      </dsp:txBody>
      <dsp:txXfrm>
        <a:off x="4367878" y="5240243"/>
        <a:ext cx="3410932" cy="3410932"/>
      </dsp:txXfrm>
    </dsp:sp>
    <dsp:sp modelId="{339D7C82-2FF9-43B1-A7FB-0DBF52412BEC}">
      <dsp:nvSpPr>
        <dsp:cNvPr id="0" name=""/>
        <dsp:cNvSpPr/>
      </dsp:nvSpPr>
      <dsp:spPr>
        <a:xfrm>
          <a:off x="8624830"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Objective</a:t>
          </a:r>
          <a:br>
            <a:rPr lang="en-US" sz="4700" b="0" i="0" u="none" kern="1200" dirty="0"/>
          </a:br>
          <a:r>
            <a:rPr lang="en-US" sz="4700" b="0" i="0" u="none" kern="1200" dirty="0"/>
            <a:t>“Its”</a:t>
          </a:r>
          <a:endParaRPr lang="en-US" sz="4700" kern="1200" dirty="0"/>
        </a:p>
      </dsp:txBody>
      <dsp:txXfrm>
        <a:off x="8809353" y="5240243"/>
        <a:ext cx="3410932" cy="34109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E83C9-5926-4C81-BD11-E9DD610C382C}">
      <dsp:nvSpPr>
        <dsp:cNvPr id="0" name=""/>
        <dsp:cNvSpPr/>
      </dsp:nvSpPr>
      <dsp:spPr>
        <a:xfrm>
          <a:off x="3569109" y="0"/>
          <a:ext cx="9449945" cy="9449945"/>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B057C-791B-4C48-9676-A889D7983695}">
      <dsp:nvSpPr>
        <dsp:cNvPr id="0" name=""/>
        <dsp:cNvSpPr/>
      </dsp:nvSpPr>
      <dsp:spPr>
        <a:xfrm>
          <a:off x="4183355"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External Individual Subjective </a:t>
          </a:r>
          <a:br>
            <a:rPr lang="en-US" sz="4700" b="0" i="0" u="none" kern="1200" dirty="0"/>
          </a:br>
          <a:r>
            <a:rPr lang="en-US" sz="4700" b="0" i="0" u="none" kern="1200" dirty="0"/>
            <a:t>“You”</a:t>
          </a:r>
          <a:endParaRPr lang="en-US" sz="4700" kern="1200" dirty="0"/>
        </a:p>
      </dsp:txBody>
      <dsp:txXfrm>
        <a:off x="4367878" y="798769"/>
        <a:ext cx="3410932" cy="3410932"/>
      </dsp:txXfrm>
    </dsp:sp>
    <dsp:sp modelId="{3AAD6573-3FFB-4807-8BDC-A679C745D747}">
      <dsp:nvSpPr>
        <dsp:cNvPr id="0" name=""/>
        <dsp:cNvSpPr/>
      </dsp:nvSpPr>
      <dsp:spPr>
        <a:xfrm>
          <a:off x="8624830"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Objective</a:t>
          </a:r>
          <a:br>
            <a:rPr lang="en-US" sz="4700" b="0" i="0" u="none" kern="1200" dirty="0"/>
          </a:br>
          <a:r>
            <a:rPr lang="en-US" sz="4700" b="0" i="0" u="none" kern="1200" dirty="0"/>
            <a:t>“It”</a:t>
          </a:r>
          <a:endParaRPr lang="en-US" sz="4700" kern="1200" dirty="0"/>
        </a:p>
      </dsp:txBody>
      <dsp:txXfrm>
        <a:off x="8809353" y="798769"/>
        <a:ext cx="3410932" cy="3410932"/>
      </dsp:txXfrm>
    </dsp:sp>
    <dsp:sp modelId="{1D19C6AF-E1B0-4945-B7C5-77B2C21ACAC4}">
      <dsp:nvSpPr>
        <dsp:cNvPr id="0" name=""/>
        <dsp:cNvSpPr/>
      </dsp:nvSpPr>
      <dsp:spPr>
        <a:xfrm>
          <a:off x="4183355"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Subjective</a:t>
          </a:r>
          <a:br>
            <a:rPr lang="en-US" sz="4700" b="0" i="0" u="none" kern="1200" dirty="0"/>
          </a:br>
          <a:r>
            <a:rPr lang="en-US" sz="4700" b="0" i="0" u="none" kern="1200" dirty="0"/>
            <a:t>“We”</a:t>
          </a:r>
          <a:endParaRPr lang="en-US" sz="4700" kern="1200" dirty="0"/>
        </a:p>
      </dsp:txBody>
      <dsp:txXfrm>
        <a:off x="4367878" y="5240243"/>
        <a:ext cx="3410932" cy="3410932"/>
      </dsp:txXfrm>
    </dsp:sp>
    <dsp:sp modelId="{339D7C82-2FF9-43B1-A7FB-0DBF52412BEC}">
      <dsp:nvSpPr>
        <dsp:cNvPr id="0" name=""/>
        <dsp:cNvSpPr/>
      </dsp:nvSpPr>
      <dsp:spPr>
        <a:xfrm>
          <a:off x="8624830"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Objective</a:t>
          </a:r>
          <a:br>
            <a:rPr lang="en-US" sz="4700" b="0" i="0" u="none" kern="1200" dirty="0"/>
          </a:br>
          <a:r>
            <a:rPr lang="en-US" sz="4700" b="0" i="0" u="none" kern="1200" dirty="0"/>
            <a:t>“Its”</a:t>
          </a:r>
          <a:endParaRPr lang="en-US" sz="4700" kern="1200" dirty="0"/>
        </a:p>
      </dsp:txBody>
      <dsp:txXfrm>
        <a:off x="8809353" y="5240243"/>
        <a:ext cx="3410932" cy="34109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E83C9-5926-4C81-BD11-E9DD610C382C}">
      <dsp:nvSpPr>
        <dsp:cNvPr id="0" name=""/>
        <dsp:cNvSpPr/>
      </dsp:nvSpPr>
      <dsp:spPr>
        <a:xfrm>
          <a:off x="3569109" y="0"/>
          <a:ext cx="9449945" cy="9449945"/>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B057C-791B-4C48-9676-A889D7983695}">
      <dsp:nvSpPr>
        <dsp:cNvPr id="0" name=""/>
        <dsp:cNvSpPr/>
      </dsp:nvSpPr>
      <dsp:spPr>
        <a:xfrm>
          <a:off x="4183355"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Subjective </a:t>
          </a:r>
          <a:br>
            <a:rPr lang="en-US" sz="4700" b="0" i="0" u="none" kern="1200" dirty="0"/>
          </a:br>
          <a:r>
            <a:rPr lang="en-US" sz="4700" b="0" i="0" u="none" kern="1200" dirty="0"/>
            <a:t>“I”</a:t>
          </a:r>
          <a:endParaRPr lang="en-US" sz="4700" kern="1200" dirty="0"/>
        </a:p>
      </dsp:txBody>
      <dsp:txXfrm>
        <a:off x="4367878" y="798769"/>
        <a:ext cx="3410932" cy="3410932"/>
      </dsp:txXfrm>
    </dsp:sp>
    <dsp:sp modelId="{3AAD6573-3FFB-4807-8BDC-A679C745D747}">
      <dsp:nvSpPr>
        <dsp:cNvPr id="0" name=""/>
        <dsp:cNvSpPr/>
      </dsp:nvSpPr>
      <dsp:spPr>
        <a:xfrm>
          <a:off x="8624830"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Objective</a:t>
          </a:r>
          <a:br>
            <a:rPr lang="en-US" sz="4700" b="0" i="0" u="none" kern="1200" dirty="0"/>
          </a:br>
          <a:r>
            <a:rPr lang="en-US" sz="4700" b="0" i="0" u="none" kern="1200" dirty="0"/>
            <a:t>“It”</a:t>
          </a:r>
          <a:endParaRPr lang="en-US" sz="4700" kern="1200" dirty="0"/>
        </a:p>
      </dsp:txBody>
      <dsp:txXfrm>
        <a:off x="8809353" y="798769"/>
        <a:ext cx="3410932" cy="3410932"/>
      </dsp:txXfrm>
    </dsp:sp>
    <dsp:sp modelId="{1D19C6AF-E1B0-4945-B7C5-77B2C21ACAC4}">
      <dsp:nvSpPr>
        <dsp:cNvPr id="0" name=""/>
        <dsp:cNvSpPr/>
      </dsp:nvSpPr>
      <dsp:spPr>
        <a:xfrm>
          <a:off x="4183355"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Internal Collective Subjective</a:t>
          </a:r>
          <a:br>
            <a:rPr lang="en-US" sz="4700" b="0" i="0" u="none" kern="1200" dirty="0"/>
          </a:br>
          <a:r>
            <a:rPr lang="en-US" sz="4700" b="0" i="0" u="none" kern="1200" dirty="0"/>
            <a:t>“We”</a:t>
          </a:r>
          <a:endParaRPr lang="en-US" sz="4700" kern="1200" dirty="0"/>
        </a:p>
      </dsp:txBody>
      <dsp:txXfrm>
        <a:off x="4367878" y="5240243"/>
        <a:ext cx="3410932" cy="3410932"/>
      </dsp:txXfrm>
    </dsp:sp>
    <dsp:sp modelId="{339D7C82-2FF9-43B1-A7FB-0DBF52412BEC}">
      <dsp:nvSpPr>
        <dsp:cNvPr id="0" name=""/>
        <dsp:cNvSpPr/>
      </dsp:nvSpPr>
      <dsp:spPr>
        <a:xfrm>
          <a:off x="8624830"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Objective</a:t>
          </a:r>
          <a:br>
            <a:rPr lang="en-US" sz="4700" b="0" i="0" u="none" kern="1200" dirty="0"/>
          </a:br>
          <a:r>
            <a:rPr lang="en-US" sz="4700" b="0" i="0" u="none" kern="1200" dirty="0"/>
            <a:t>“Its”</a:t>
          </a:r>
          <a:endParaRPr lang="en-US" sz="4700" kern="1200" dirty="0"/>
        </a:p>
      </dsp:txBody>
      <dsp:txXfrm>
        <a:off x="8809353" y="5240243"/>
        <a:ext cx="3410932" cy="34109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E83C9-5926-4C81-BD11-E9DD610C382C}">
      <dsp:nvSpPr>
        <dsp:cNvPr id="0" name=""/>
        <dsp:cNvSpPr/>
      </dsp:nvSpPr>
      <dsp:spPr>
        <a:xfrm>
          <a:off x="3569109" y="0"/>
          <a:ext cx="9449945" cy="9449945"/>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B057C-791B-4C48-9676-A889D7983695}">
      <dsp:nvSpPr>
        <dsp:cNvPr id="0" name=""/>
        <dsp:cNvSpPr/>
      </dsp:nvSpPr>
      <dsp:spPr>
        <a:xfrm>
          <a:off x="4183355"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Subjective </a:t>
          </a:r>
          <a:br>
            <a:rPr lang="en-US" sz="4700" b="0" i="0" u="none" kern="1200" dirty="0"/>
          </a:br>
          <a:r>
            <a:rPr lang="en-US" sz="4700" b="0" i="0" u="none" kern="1200" dirty="0"/>
            <a:t>“I”</a:t>
          </a:r>
          <a:endParaRPr lang="en-US" sz="4700" kern="1200" dirty="0"/>
        </a:p>
      </dsp:txBody>
      <dsp:txXfrm>
        <a:off x="4367878" y="798769"/>
        <a:ext cx="3410932" cy="3410932"/>
      </dsp:txXfrm>
    </dsp:sp>
    <dsp:sp modelId="{3AAD6573-3FFB-4807-8BDC-A679C745D747}">
      <dsp:nvSpPr>
        <dsp:cNvPr id="0" name=""/>
        <dsp:cNvSpPr/>
      </dsp:nvSpPr>
      <dsp:spPr>
        <a:xfrm>
          <a:off x="8624830"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Objective</a:t>
          </a:r>
          <a:br>
            <a:rPr lang="en-US" sz="4700" b="0" i="0" u="none" kern="1200" dirty="0"/>
          </a:br>
          <a:r>
            <a:rPr lang="en-US" sz="4700" b="0" i="0" u="none" kern="1200" dirty="0"/>
            <a:t>“It”</a:t>
          </a:r>
          <a:endParaRPr lang="en-US" sz="4700" kern="1200" dirty="0"/>
        </a:p>
      </dsp:txBody>
      <dsp:txXfrm>
        <a:off x="8809353" y="798769"/>
        <a:ext cx="3410932" cy="3410932"/>
      </dsp:txXfrm>
    </dsp:sp>
    <dsp:sp modelId="{1D19C6AF-E1B0-4945-B7C5-77B2C21ACAC4}">
      <dsp:nvSpPr>
        <dsp:cNvPr id="0" name=""/>
        <dsp:cNvSpPr/>
      </dsp:nvSpPr>
      <dsp:spPr>
        <a:xfrm>
          <a:off x="4183355"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External Collective Subjective</a:t>
          </a:r>
          <a:br>
            <a:rPr lang="en-US" sz="4700" b="0" i="0" u="none" kern="1200" dirty="0"/>
          </a:br>
          <a:r>
            <a:rPr lang="en-US" sz="4700" b="0" i="0" u="none" kern="1200" dirty="0"/>
            <a:t>“They”</a:t>
          </a:r>
          <a:endParaRPr lang="en-US" sz="4700" kern="1200" dirty="0"/>
        </a:p>
      </dsp:txBody>
      <dsp:txXfrm>
        <a:off x="4367878" y="5240243"/>
        <a:ext cx="3410932" cy="3410932"/>
      </dsp:txXfrm>
    </dsp:sp>
    <dsp:sp modelId="{339D7C82-2FF9-43B1-A7FB-0DBF52412BEC}">
      <dsp:nvSpPr>
        <dsp:cNvPr id="0" name=""/>
        <dsp:cNvSpPr/>
      </dsp:nvSpPr>
      <dsp:spPr>
        <a:xfrm>
          <a:off x="8624830"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Objective</a:t>
          </a:r>
          <a:br>
            <a:rPr lang="en-US" sz="4700" b="0" i="0" u="none" kern="1200" dirty="0"/>
          </a:br>
          <a:r>
            <a:rPr lang="en-US" sz="4700" b="0" i="0" u="none" kern="1200" dirty="0"/>
            <a:t>“Its”</a:t>
          </a:r>
          <a:endParaRPr lang="en-US" sz="4700" kern="1200" dirty="0"/>
        </a:p>
      </dsp:txBody>
      <dsp:txXfrm>
        <a:off x="8809353" y="5240243"/>
        <a:ext cx="3410932" cy="34109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E83C9-5926-4C81-BD11-E9DD610C382C}">
      <dsp:nvSpPr>
        <dsp:cNvPr id="0" name=""/>
        <dsp:cNvSpPr/>
      </dsp:nvSpPr>
      <dsp:spPr>
        <a:xfrm>
          <a:off x="3569109" y="0"/>
          <a:ext cx="9449945" cy="9449945"/>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B057C-791B-4C48-9676-A889D7983695}">
      <dsp:nvSpPr>
        <dsp:cNvPr id="0" name=""/>
        <dsp:cNvSpPr/>
      </dsp:nvSpPr>
      <dsp:spPr>
        <a:xfrm>
          <a:off x="4183355"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Subjective </a:t>
          </a:r>
          <a:br>
            <a:rPr lang="en-US" sz="4700" b="0" i="0" u="none" kern="1200" dirty="0"/>
          </a:br>
          <a:r>
            <a:rPr lang="en-US" sz="4700" b="0" i="0" u="none" kern="1200" dirty="0"/>
            <a:t>“I”</a:t>
          </a:r>
          <a:endParaRPr lang="en-US" sz="4700" kern="1200" dirty="0"/>
        </a:p>
      </dsp:txBody>
      <dsp:txXfrm>
        <a:off x="4367878" y="798769"/>
        <a:ext cx="3410932" cy="3410932"/>
      </dsp:txXfrm>
    </dsp:sp>
    <dsp:sp modelId="{3AAD6573-3FFB-4807-8BDC-A679C745D747}">
      <dsp:nvSpPr>
        <dsp:cNvPr id="0" name=""/>
        <dsp:cNvSpPr/>
      </dsp:nvSpPr>
      <dsp:spPr>
        <a:xfrm>
          <a:off x="8624830"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Objective</a:t>
          </a:r>
          <a:br>
            <a:rPr lang="en-US" sz="4700" b="0" i="0" u="none" kern="1200" dirty="0"/>
          </a:br>
          <a:r>
            <a:rPr lang="en-US" sz="4700" b="0" i="0" u="none" kern="1200" dirty="0"/>
            <a:t>“It”</a:t>
          </a:r>
          <a:endParaRPr lang="en-US" sz="4700" kern="1200" dirty="0"/>
        </a:p>
      </dsp:txBody>
      <dsp:txXfrm>
        <a:off x="8809353" y="798769"/>
        <a:ext cx="3410932" cy="3410932"/>
      </dsp:txXfrm>
    </dsp:sp>
    <dsp:sp modelId="{1D19C6AF-E1B0-4945-B7C5-77B2C21ACAC4}">
      <dsp:nvSpPr>
        <dsp:cNvPr id="0" name=""/>
        <dsp:cNvSpPr/>
      </dsp:nvSpPr>
      <dsp:spPr>
        <a:xfrm>
          <a:off x="4183355"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Subjective</a:t>
          </a:r>
          <a:br>
            <a:rPr lang="en-US" sz="4700" b="0" i="0" u="none" kern="1200" dirty="0"/>
          </a:br>
          <a:r>
            <a:rPr lang="en-US" sz="4700" b="0" i="0" u="none" kern="1200" dirty="0"/>
            <a:t>“We”</a:t>
          </a:r>
          <a:endParaRPr lang="en-US" sz="4700" kern="1200" dirty="0"/>
        </a:p>
      </dsp:txBody>
      <dsp:txXfrm>
        <a:off x="4367878" y="5240243"/>
        <a:ext cx="3410932" cy="3410932"/>
      </dsp:txXfrm>
    </dsp:sp>
    <dsp:sp modelId="{339D7C82-2FF9-43B1-A7FB-0DBF52412BEC}">
      <dsp:nvSpPr>
        <dsp:cNvPr id="0" name=""/>
        <dsp:cNvSpPr/>
      </dsp:nvSpPr>
      <dsp:spPr>
        <a:xfrm>
          <a:off x="8624830"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Objective</a:t>
          </a:r>
          <a:br>
            <a:rPr lang="en-US" sz="4700" b="0" i="0" u="none" kern="1200" dirty="0"/>
          </a:br>
          <a:r>
            <a:rPr lang="en-US" sz="4700" b="0" i="0" u="none" kern="1200" dirty="0"/>
            <a:t>“Its”</a:t>
          </a:r>
          <a:endParaRPr lang="en-US" sz="4700" kern="1200" dirty="0"/>
        </a:p>
      </dsp:txBody>
      <dsp:txXfrm>
        <a:off x="8809353" y="5240243"/>
        <a:ext cx="3410932" cy="34109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E83C9-5926-4C81-BD11-E9DD610C382C}">
      <dsp:nvSpPr>
        <dsp:cNvPr id="0" name=""/>
        <dsp:cNvSpPr/>
      </dsp:nvSpPr>
      <dsp:spPr>
        <a:xfrm>
          <a:off x="3569109" y="0"/>
          <a:ext cx="9449945" cy="9449945"/>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CB057C-791B-4C48-9676-A889D7983695}">
      <dsp:nvSpPr>
        <dsp:cNvPr id="0" name=""/>
        <dsp:cNvSpPr/>
      </dsp:nvSpPr>
      <dsp:spPr>
        <a:xfrm>
          <a:off x="4183355"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Subjective </a:t>
          </a:r>
          <a:br>
            <a:rPr lang="en-US" sz="4700" b="0" i="0" u="none" kern="1200" dirty="0"/>
          </a:br>
          <a:r>
            <a:rPr lang="en-US" sz="4700" b="0" i="0" u="none" kern="1200" dirty="0"/>
            <a:t>“I”</a:t>
          </a:r>
          <a:endParaRPr lang="en-US" sz="4700" kern="1200" dirty="0"/>
        </a:p>
      </dsp:txBody>
      <dsp:txXfrm>
        <a:off x="4367878" y="798769"/>
        <a:ext cx="3410932" cy="3410932"/>
      </dsp:txXfrm>
    </dsp:sp>
    <dsp:sp modelId="{3AAD6573-3FFB-4807-8BDC-A679C745D747}">
      <dsp:nvSpPr>
        <dsp:cNvPr id="0" name=""/>
        <dsp:cNvSpPr/>
      </dsp:nvSpPr>
      <dsp:spPr>
        <a:xfrm>
          <a:off x="8624830" y="614246"/>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Individual Objective</a:t>
          </a:r>
          <a:br>
            <a:rPr lang="en-US" sz="4700" b="0" i="0" u="none" kern="1200" dirty="0"/>
          </a:br>
          <a:r>
            <a:rPr lang="en-US" sz="4700" b="0" i="0" u="none" kern="1200" dirty="0"/>
            <a:t>“It”</a:t>
          </a:r>
          <a:endParaRPr lang="en-US" sz="4700" kern="1200" dirty="0"/>
        </a:p>
      </dsp:txBody>
      <dsp:txXfrm>
        <a:off x="8809353" y="798769"/>
        <a:ext cx="3410932" cy="3410932"/>
      </dsp:txXfrm>
    </dsp:sp>
    <dsp:sp modelId="{1D19C6AF-E1B0-4945-B7C5-77B2C21ACAC4}">
      <dsp:nvSpPr>
        <dsp:cNvPr id="0" name=""/>
        <dsp:cNvSpPr/>
      </dsp:nvSpPr>
      <dsp:spPr>
        <a:xfrm>
          <a:off x="4183355"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Subjective</a:t>
          </a:r>
          <a:br>
            <a:rPr lang="en-US" sz="4700" b="0" i="0" u="none" kern="1200" dirty="0"/>
          </a:br>
          <a:r>
            <a:rPr lang="en-US" sz="4700" b="0" i="0" u="none" kern="1200" dirty="0"/>
            <a:t>“We”</a:t>
          </a:r>
          <a:endParaRPr lang="en-US" sz="4700" kern="1200" dirty="0"/>
        </a:p>
      </dsp:txBody>
      <dsp:txXfrm>
        <a:off x="4367878" y="5240243"/>
        <a:ext cx="3410932" cy="3410932"/>
      </dsp:txXfrm>
    </dsp:sp>
    <dsp:sp modelId="{339D7C82-2FF9-43B1-A7FB-0DBF52412BEC}">
      <dsp:nvSpPr>
        <dsp:cNvPr id="0" name=""/>
        <dsp:cNvSpPr/>
      </dsp:nvSpPr>
      <dsp:spPr>
        <a:xfrm>
          <a:off x="8624830" y="5055720"/>
          <a:ext cx="3779978" cy="37799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b="0" i="0" u="none" kern="1200" dirty="0"/>
            <a:t>Collective Objective</a:t>
          </a:r>
          <a:br>
            <a:rPr lang="en-US" sz="4700" b="0" i="0" u="none" kern="1200" dirty="0"/>
          </a:br>
          <a:r>
            <a:rPr lang="en-US" sz="4700" b="0" i="0" u="none" kern="1200" dirty="0"/>
            <a:t>“Its”</a:t>
          </a:r>
          <a:endParaRPr lang="en-US" sz="4700" kern="1200" dirty="0"/>
        </a:p>
      </dsp:txBody>
      <dsp:txXfrm>
        <a:off x="8809353" y="5240243"/>
        <a:ext cx="3410932" cy="3410932"/>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D85B7-4877-4EAB-BAD6-355FE066A3ED}" type="datetimeFigureOut">
              <a:rPr lang="en-US" smtClean="0"/>
              <a:t>10/2/2024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28B34-36BD-4171-9536-B9366155DACC}" type="slidenum">
              <a:rPr lang="en-US" smtClean="0"/>
              <a:t>‹#›</a:t>
            </a:fld>
            <a:endParaRPr lang="en-US"/>
          </a:p>
        </p:txBody>
      </p:sp>
    </p:spTree>
    <p:extLst>
      <p:ext uri="{BB962C8B-B14F-4D97-AF65-F5344CB8AC3E}">
        <p14:creationId xmlns:p14="http://schemas.microsoft.com/office/powerpoint/2010/main" val="4255785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rowritingaid.com/point-of-view"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"Connecting Through Differences: A Guide to Better Communication"</a:t>
            </a:r>
          </a:p>
          <a:p>
            <a:r>
              <a:rPr lang="en-US" dirty="0"/>
              <a:t>Description: Discover how to navigate conversations with people who have different viewpoints. This session will help you understand how our own biases, whether objective or subjective, singular or pluralistic, influence our communication and offer strategies to improve connections.</a:t>
            </a:r>
          </a:p>
        </p:txBody>
      </p:sp>
      <p:sp>
        <p:nvSpPr>
          <p:cNvPr id="4" name="Slide Number Placeholder 3"/>
          <p:cNvSpPr>
            <a:spLocks noGrp="1"/>
          </p:cNvSpPr>
          <p:nvPr>
            <p:ph type="sldNum" sz="quarter" idx="5"/>
          </p:nvPr>
        </p:nvSpPr>
        <p:spPr/>
        <p:txBody>
          <a:bodyPr/>
          <a:lstStyle/>
          <a:p>
            <a:fld id="{84428B34-36BD-4171-9536-B9366155DACC}" type="slidenum">
              <a:rPr lang="en-US" smtClean="0"/>
              <a:t>1</a:t>
            </a:fld>
            <a:endParaRPr lang="en-US"/>
          </a:p>
        </p:txBody>
      </p:sp>
    </p:spTree>
    <p:extLst>
      <p:ext uri="{BB962C8B-B14F-4D97-AF65-F5344CB8AC3E}">
        <p14:creationId xmlns:p14="http://schemas.microsoft.com/office/powerpoint/2010/main" val="750047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Fourth-person point of view is a narrative technique that tells a story through a group of characters narrating as one. The narrator of the story uses the pronouns “we” or “us.” This point of view style is particularly popular in poetry and short fiction with a social message, using a single narrative voice to represent a larger collective.</a:t>
            </a:r>
          </a:p>
          <a:p>
            <a:pPr marL="171450" indent="-171450">
              <a:buFontTx/>
              <a:buChar char="-"/>
            </a:pPr>
            <a:r>
              <a:rPr lang="en-US" sz="1200" b="0" i="0" kern="1200" dirty="0">
                <a:solidFill>
                  <a:schemeClr val="tx1"/>
                </a:solidFill>
                <a:effectLst/>
                <a:latin typeface="+mn-lt"/>
                <a:ea typeface="+mn-ea"/>
                <a:cs typeface="+mn-cs"/>
              </a:rPr>
              <a:t>https://www.scribophile.com/academy/what-is-fourth-person-point-of-view</a:t>
            </a:r>
          </a:p>
          <a:p>
            <a:pPr marL="171450" indent="-171450">
              <a:buFontTx/>
              <a:buChar char="-"/>
            </a:pPr>
            <a:endParaRPr lang="en-US" sz="1200" b="0" i="0" kern="1200" dirty="0">
              <a:solidFill>
                <a:schemeClr val="tx1"/>
              </a:solidFill>
              <a:effectLst/>
              <a:latin typeface="+mn-lt"/>
              <a:ea typeface="+mn-ea"/>
              <a:cs typeface="+mn-cs"/>
            </a:endParaRPr>
          </a:p>
          <a:p>
            <a:pPr marL="0" indent="0">
              <a:buFontTx/>
              <a:buNone/>
            </a:pPr>
            <a:r>
              <a:rPr lang="en-US" dirty="0"/>
              <a:t>Another way to</a:t>
            </a:r>
            <a:r>
              <a:rPr lang="en-US" baseline="0" dirty="0"/>
              <a:t> think about the differences between 3</a:t>
            </a:r>
            <a:r>
              <a:rPr lang="en-US" baseline="30000" dirty="0"/>
              <a:t>rd</a:t>
            </a:r>
            <a:r>
              <a:rPr lang="en-US" baseline="0" dirty="0"/>
              <a:t> and 4</a:t>
            </a:r>
            <a:r>
              <a:rPr lang="en-US" baseline="30000" dirty="0"/>
              <a:t>th</a:t>
            </a:r>
            <a:r>
              <a:rPr lang="en-US" baseline="0" dirty="0"/>
              <a:t> person perspective – </a:t>
            </a:r>
          </a:p>
          <a:p>
            <a:pPr marL="0" indent="0">
              <a:buFontTx/>
              <a:buNone/>
            </a:pPr>
            <a:r>
              <a:rPr lang="en-US" baseline="0" dirty="0"/>
              <a:t>3</a:t>
            </a:r>
            <a:r>
              <a:rPr lang="en-US" baseline="30000" dirty="0"/>
              <a:t>rd</a:t>
            </a:r>
            <a:r>
              <a:rPr lang="en-US" baseline="0" dirty="0"/>
              <a:t> person is also referred to a 3</a:t>
            </a:r>
            <a:r>
              <a:rPr lang="en-US" baseline="30000" dirty="0"/>
              <a:t>rd</a:t>
            </a:r>
            <a:r>
              <a:rPr lang="en-US" baseline="0" dirty="0"/>
              <a:t> person limited or 3</a:t>
            </a:r>
            <a:r>
              <a:rPr lang="en-US" baseline="30000" dirty="0"/>
              <a:t>rd</a:t>
            </a:r>
            <a:r>
              <a:rPr lang="en-US" baseline="0" dirty="0"/>
              <a:t> person singular </a:t>
            </a:r>
          </a:p>
          <a:p>
            <a:pPr marL="0" indent="0">
              <a:buFontTx/>
              <a:buNone/>
            </a:pPr>
            <a:r>
              <a:rPr lang="en-US" baseline="0" dirty="0"/>
              <a:t>4</a:t>
            </a:r>
            <a:r>
              <a:rPr lang="en-US" baseline="30000" dirty="0"/>
              <a:t>th</a:t>
            </a:r>
            <a:r>
              <a:rPr lang="en-US" baseline="0" dirty="0"/>
              <a:t> person can be considered 3</a:t>
            </a:r>
            <a:r>
              <a:rPr lang="en-US" baseline="30000" dirty="0"/>
              <a:t>th</a:t>
            </a:r>
            <a:r>
              <a:rPr lang="en-US" baseline="0" dirty="0"/>
              <a:t> person omniscient or 3</a:t>
            </a:r>
            <a:r>
              <a:rPr lang="en-US" baseline="30000" dirty="0"/>
              <a:t>rd</a:t>
            </a:r>
            <a:r>
              <a:rPr lang="en-US" baseline="0" dirty="0"/>
              <a:t> person pluralistic</a:t>
            </a:r>
          </a:p>
          <a:p>
            <a:pPr marL="0" indent="0">
              <a:buFontTx/>
              <a:buNone/>
            </a:pPr>
            <a:r>
              <a:rPr lang="en-US" baseline="0" dirty="0"/>
              <a:t>From a writing perspective. </a:t>
            </a:r>
          </a:p>
          <a:p>
            <a:pPr marL="0" indent="0">
              <a:buFontTx/>
              <a:buNone/>
            </a:pPr>
            <a:endParaRPr lang="en-US" baseline="0" dirty="0"/>
          </a:p>
          <a:p>
            <a:pPr marL="0" indent="0">
              <a:buFontTx/>
              <a:buNone/>
            </a:pPr>
            <a:r>
              <a:rPr lang="en-US" baseline="0" dirty="0"/>
              <a:t>5</a:t>
            </a:r>
            <a:r>
              <a:rPr lang="en-US" baseline="30000" dirty="0"/>
              <a:t>th</a:t>
            </a:r>
            <a:r>
              <a:rPr lang="en-US" baseline="0" dirty="0"/>
              <a:t> person perspective gets a bit out there, and there’s not really a language tool to get deeper into it. </a:t>
            </a:r>
          </a:p>
          <a:p>
            <a:pPr marL="171450" indent="-171450">
              <a:buFontTx/>
              <a:buChar char="-"/>
            </a:pPr>
            <a:r>
              <a:rPr lang="en-US" baseline="0" dirty="0"/>
              <a:t>How do we abstract out from a 3</a:t>
            </a:r>
            <a:r>
              <a:rPr lang="en-US" baseline="30000" dirty="0"/>
              <a:t>rd</a:t>
            </a:r>
            <a:r>
              <a:rPr lang="en-US" baseline="0" dirty="0"/>
              <a:t> person omniscient or 3</a:t>
            </a:r>
            <a:r>
              <a:rPr lang="en-US" baseline="30000" dirty="0"/>
              <a:t>rd</a:t>
            </a:r>
            <a:r>
              <a:rPr lang="en-US" baseline="0" dirty="0"/>
              <a:t> person pluralistic view?</a:t>
            </a:r>
          </a:p>
          <a:p>
            <a:pPr marL="171450" indent="-171450">
              <a:buFontTx/>
              <a:buChar char="-"/>
            </a:pPr>
            <a:endParaRPr lang="en-US" baseline="0" dirty="0"/>
          </a:p>
          <a:p>
            <a:pPr marL="0" marR="0">
              <a:lnSpc>
                <a:spcPct val="107000"/>
              </a:lnSpc>
              <a:spcBef>
                <a:spcPts val="200"/>
              </a:spcBef>
              <a:spcAft>
                <a:spcPts val="0"/>
              </a:spcAft>
            </a:pPr>
            <a:r>
              <a:rPr lang="en-US" sz="18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rPr>
              <a:t>Fourth-Person Perspective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Just like the transition of abstracting “me” to “you” and “you” to “he/she/them” the next level abstraction must rely on the tools of our language to convey the idea.  As an example, presented here: </a:t>
            </a: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https://prowritingaid.com/point-of-view</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they use the idea of a collective perspective. In group therapy, it might be considering the container of the group that exists regardless of the individuals present, but the sum of the individuals creates the container. At work, you might have a team, but the idea of the team spread across the larger organization is the key. Another way to think about it could be the perspective of the idea or construct that isn’t tied to a specific person or group.</a:t>
            </a:r>
          </a:p>
          <a:p>
            <a:pPr marL="0" indent="0">
              <a:buFontTx/>
              <a:buNone/>
            </a:pPr>
            <a:endParaRPr lang="en-US" dirty="0"/>
          </a:p>
          <a:p>
            <a:pPr marL="0" indent="0">
              <a:buFontTx/>
              <a:buNone/>
            </a:pPr>
            <a:r>
              <a:rPr lang="en-US" dirty="0"/>
              <a:t>Example: Going from a single team to a set of teams and how there are common elements.</a:t>
            </a:r>
          </a:p>
          <a:p>
            <a:pPr marL="0"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How does fourth-person perspective help us as advocates and leaders? Context matters. Fourth-person perspective gives us context to the ideas around the groups and teams and organizations we are involved with. We start integrating the multitudes of perspectives that can happen all at once.  As bridge-builders we speak across the power divide and help guide the decision-making to help not just the selfish or individualistic goals, but we can walk the layers of abstraction and guide those with power to see at every view. Help those with power to go beyond looking in the mirror or just the “us” group and look at the full breadth of the impact of their choices and use the tools appropriate for each level to speak to the biases of those who need to make those decisions and leverage as a guiding hand. </a:t>
            </a:r>
          </a:p>
          <a:p>
            <a:pPr marL="0" indent="0">
              <a:buFontTx/>
              <a:buNone/>
            </a:pPr>
            <a:endParaRPr lang="en-US" dirty="0"/>
          </a:p>
        </p:txBody>
      </p:sp>
      <p:sp>
        <p:nvSpPr>
          <p:cNvPr id="4" name="Slide Number Placeholder 3"/>
          <p:cNvSpPr>
            <a:spLocks noGrp="1"/>
          </p:cNvSpPr>
          <p:nvPr>
            <p:ph type="sldNum" sz="quarter" idx="5"/>
          </p:nvPr>
        </p:nvSpPr>
        <p:spPr/>
        <p:txBody>
          <a:bodyPr/>
          <a:lstStyle/>
          <a:p>
            <a:fld id="{84428B34-36BD-4171-9536-B9366155DACC}" type="slidenum">
              <a:rPr lang="en-US" smtClean="0"/>
              <a:t>11</a:t>
            </a:fld>
            <a:endParaRPr lang="en-US"/>
          </a:p>
        </p:txBody>
      </p:sp>
    </p:spTree>
    <p:extLst>
      <p:ext uri="{BB962C8B-B14F-4D97-AF65-F5344CB8AC3E}">
        <p14:creationId xmlns:p14="http://schemas.microsoft.com/office/powerpoint/2010/main" val="1990513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a:t>
            </a:r>
            <a:r>
              <a:rPr lang="en-US" baseline="0" dirty="0"/>
              <a:t> we address personal bias? </a:t>
            </a:r>
            <a:endParaRPr lang="en-US" dirty="0"/>
          </a:p>
        </p:txBody>
      </p:sp>
      <p:sp>
        <p:nvSpPr>
          <p:cNvPr id="4" name="Slide Number Placeholder 3"/>
          <p:cNvSpPr>
            <a:spLocks noGrp="1"/>
          </p:cNvSpPr>
          <p:nvPr>
            <p:ph type="sldNum" sz="quarter" idx="5"/>
          </p:nvPr>
        </p:nvSpPr>
        <p:spPr/>
        <p:txBody>
          <a:bodyPr/>
          <a:lstStyle/>
          <a:p>
            <a:fld id="{84428B34-36BD-4171-9536-B9366155DACC}" type="slidenum">
              <a:rPr lang="en-US" smtClean="0"/>
              <a:t>13</a:t>
            </a:fld>
            <a:endParaRPr lang="en-US"/>
          </a:p>
        </p:txBody>
      </p:sp>
    </p:spTree>
    <p:extLst>
      <p:ext uri="{BB962C8B-B14F-4D97-AF65-F5344CB8AC3E}">
        <p14:creationId xmlns:p14="http://schemas.microsoft.com/office/powerpoint/2010/main" val="3454272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a:t>
            </a:r>
            <a:r>
              <a:rPr lang="en-US" baseline="0" dirty="0"/>
              <a:t>al 1</a:t>
            </a:r>
            <a:r>
              <a:rPr lang="en-US" baseline="30000" dirty="0"/>
              <a:t>st</a:t>
            </a:r>
            <a:r>
              <a:rPr lang="en-US" baseline="0" dirty="0"/>
              <a:t> perspective</a:t>
            </a:r>
            <a:endParaRPr lang="en-US" dirty="0"/>
          </a:p>
        </p:txBody>
      </p:sp>
      <p:sp>
        <p:nvSpPr>
          <p:cNvPr id="4" name="Slide Number Placeholder 3"/>
          <p:cNvSpPr>
            <a:spLocks noGrp="1"/>
          </p:cNvSpPr>
          <p:nvPr>
            <p:ph type="sldNum" sz="quarter" idx="5"/>
          </p:nvPr>
        </p:nvSpPr>
        <p:spPr/>
        <p:txBody>
          <a:bodyPr/>
          <a:lstStyle/>
          <a:p>
            <a:fld id="{84428B34-36BD-4171-9536-B9366155DACC}" type="slidenum">
              <a:rPr lang="en-US" smtClean="0"/>
              <a:t>14</a:t>
            </a:fld>
            <a:endParaRPr lang="en-US"/>
          </a:p>
        </p:txBody>
      </p:sp>
    </p:spTree>
    <p:extLst>
      <p:ext uri="{BB962C8B-B14F-4D97-AF65-F5344CB8AC3E}">
        <p14:creationId xmlns:p14="http://schemas.microsoft.com/office/powerpoint/2010/main" val="1679084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Classical 2</a:t>
            </a:r>
            <a:r>
              <a:rPr lang="en-US" baseline="30000" dirty="0"/>
              <a:t>nd</a:t>
            </a:r>
            <a:r>
              <a:rPr lang="en-US" dirty="0"/>
              <a:t> person perspective</a:t>
            </a:r>
          </a:p>
          <a:p>
            <a:endParaRPr lang="en-US" dirty="0"/>
          </a:p>
        </p:txBody>
      </p:sp>
      <p:sp>
        <p:nvSpPr>
          <p:cNvPr id="4" name="Slide Number Placeholder 3"/>
          <p:cNvSpPr>
            <a:spLocks noGrp="1"/>
          </p:cNvSpPr>
          <p:nvPr>
            <p:ph type="sldNum" sz="quarter" idx="5"/>
          </p:nvPr>
        </p:nvSpPr>
        <p:spPr/>
        <p:txBody>
          <a:bodyPr/>
          <a:lstStyle/>
          <a:p>
            <a:fld id="{84428B34-36BD-4171-9536-B9366155DACC}" type="slidenum">
              <a:rPr lang="en-US" smtClean="0"/>
              <a:t>15</a:t>
            </a:fld>
            <a:endParaRPr lang="en-US"/>
          </a:p>
        </p:txBody>
      </p:sp>
    </p:spTree>
    <p:extLst>
      <p:ext uri="{BB962C8B-B14F-4D97-AF65-F5344CB8AC3E}">
        <p14:creationId xmlns:p14="http://schemas.microsoft.com/office/powerpoint/2010/main" val="113161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428B34-36BD-4171-9536-B9366155DACC}" type="slidenum">
              <a:rPr lang="en-US" smtClean="0"/>
              <a:t>16</a:t>
            </a:fld>
            <a:endParaRPr lang="en-US"/>
          </a:p>
        </p:txBody>
      </p:sp>
    </p:spTree>
    <p:extLst>
      <p:ext uri="{BB962C8B-B14F-4D97-AF65-F5344CB8AC3E}">
        <p14:creationId xmlns:p14="http://schemas.microsoft.com/office/powerpoint/2010/main" val="2773345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428B34-36BD-4171-9536-B9366155DACC}" type="slidenum">
              <a:rPr lang="en-US" smtClean="0"/>
              <a:t>18</a:t>
            </a:fld>
            <a:endParaRPr lang="en-US"/>
          </a:p>
        </p:txBody>
      </p:sp>
    </p:spTree>
    <p:extLst>
      <p:ext uri="{BB962C8B-B14F-4D97-AF65-F5344CB8AC3E}">
        <p14:creationId xmlns:p14="http://schemas.microsoft.com/office/powerpoint/2010/main" val="979553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scale does the individual become part of a larger whole</a:t>
            </a:r>
          </a:p>
          <a:p>
            <a:r>
              <a:rPr lang="en-US" dirty="0"/>
              <a:t>Ship of Theseus Idea.</a:t>
            </a:r>
          </a:p>
          <a:p>
            <a:endParaRPr lang="en-US" dirty="0"/>
          </a:p>
        </p:txBody>
      </p:sp>
      <p:sp>
        <p:nvSpPr>
          <p:cNvPr id="4" name="Slide Number Placeholder 3"/>
          <p:cNvSpPr>
            <a:spLocks noGrp="1"/>
          </p:cNvSpPr>
          <p:nvPr>
            <p:ph type="sldNum" sz="quarter" idx="5"/>
          </p:nvPr>
        </p:nvSpPr>
        <p:spPr/>
        <p:txBody>
          <a:bodyPr/>
          <a:lstStyle/>
          <a:p>
            <a:fld id="{84428B34-36BD-4171-9536-B9366155DACC}" type="slidenum">
              <a:rPr lang="en-US" smtClean="0"/>
              <a:t>19</a:t>
            </a:fld>
            <a:endParaRPr lang="en-US"/>
          </a:p>
        </p:txBody>
      </p:sp>
    </p:spTree>
    <p:extLst>
      <p:ext uri="{BB962C8B-B14F-4D97-AF65-F5344CB8AC3E}">
        <p14:creationId xmlns:p14="http://schemas.microsoft.com/office/powerpoint/2010/main" val="2170771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5552D6-3AA1-4D7A-8E42-C56A25593E6D}" type="slidenum">
              <a:rPr lang="en-US" smtClean="0"/>
              <a:t>20</a:t>
            </a:fld>
            <a:endParaRPr lang="en-US"/>
          </a:p>
        </p:txBody>
      </p:sp>
    </p:spTree>
    <p:extLst>
      <p:ext uri="{BB962C8B-B14F-4D97-AF65-F5344CB8AC3E}">
        <p14:creationId xmlns:p14="http://schemas.microsoft.com/office/powerpoint/2010/main" val="1551553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the early 2000s, advocates for marriage equality in California were driven by a personal sense of justice and equality (Individual/Internal). They gathered robust data on the social and economic benefits of legalizing gay marriage (Individual/External).</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This research fueled community campaigns that aimed to change the cultural conversation around same-sex marriage (Collective/Internal). Over time, these shifts in public opinion were reflected in changes in social norms, contributing to the initial legalization of gay marriage in 2008. However, this was immediately followed by Proposition 8, a voter-approved ban on same-sex marriage.</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Even in defeat, the collective voice grew louder, eventually paving the way for the U.S. Supreme Court to nullify Prop 8 in 2013, effectively reinstating marriage equality in California (Collective/External).</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By employing a multi-faceted, integral approach, advocates for marriage equality in California were able to change not just laws but hearts and minds, demonstrating the power of holistic advocacy.</a:t>
            </a:r>
          </a:p>
        </p:txBody>
      </p:sp>
      <p:sp>
        <p:nvSpPr>
          <p:cNvPr id="4" name="Slide Number Placeholder 3"/>
          <p:cNvSpPr>
            <a:spLocks noGrp="1"/>
          </p:cNvSpPr>
          <p:nvPr>
            <p:ph type="sldNum" sz="quarter" idx="5"/>
          </p:nvPr>
        </p:nvSpPr>
        <p:spPr/>
        <p:txBody>
          <a:bodyPr/>
          <a:lstStyle/>
          <a:p>
            <a:fld id="{085552D6-3AA1-4D7A-8E42-C56A25593E6D}" type="slidenum">
              <a:rPr lang="en-US" smtClean="0"/>
              <a:t>21</a:t>
            </a:fld>
            <a:endParaRPr lang="en-US"/>
          </a:p>
        </p:txBody>
      </p:sp>
    </p:spTree>
    <p:extLst>
      <p:ext uri="{BB962C8B-B14F-4D97-AF65-F5344CB8AC3E}">
        <p14:creationId xmlns:p14="http://schemas.microsoft.com/office/powerpoint/2010/main" val="3179693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428B34-36BD-4171-9536-B9366155DACC}" type="slidenum">
              <a:rPr lang="en-US" smtClean="0"/>
              <a:t>22</a:t>
            </a:fld>
            <a:endParaRPr lang="en-US"/>
          </a:p>
        </p:txBody>
      </p:sp>
    </p:spTree>
    <p:extLst>
      <p:ext uri="{BB962C8B-B14F-4D97-AF65-F5344CB8AC3E}">
        <p14:creationId xmlns:p14="http://schemas.microsoft.com/office/powerpoint/2010/main" val="11028648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facebook.com/RenLearnUS/" TargetMode="External"/><Relationship Id="rId7" Type="http://schemas.openxmlformats.org/officeDocument/2006/relationships/hyperlink" Target="https://www.linkedin.com/company/renaissance-learning/" TargetMode="External"/><Relationship Id="rId12"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hyperlink" Target="https://www.youtube.com/user/RenaissanceLearning" TargetMode="External"/><Relationship Id="rId5" Type="http://schemas.openxmlformats.org/officeDocument/2006/relationships/hyperlink" Target="https://www.instagram.com/renlearnus/?hl=en" TargetMode="External"/><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hyperlink" Target="https://twitter.com/RenLearnUS"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90C9C413-F885-4BCD-BC54-B7741F72EBFE}" type="datetimeFigureOut">
              <a:rPr lang="en-US" smtClean="0"/>
              <a:t>10/2/2024</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207138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C9C413-F885-4BCD-BC54-B7741F72EBFE}"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1637676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0C9C413-F885-4BCD-BC54-B7741F72EBFE}" type="datetimeFigureOut">
              <a:rPr lang="en-US" smtClean="0"/>
              <a:t>10/2/2024</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2715711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C9C413-F885-4BCD-BC54-B7741F72EBFE}"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289805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C9C413-F885-4BCD-BC54-B7741F72EBFE}" type="datetimeFigureOut">
              <a:rPr lang="en-US" smtClean="0"/>
              <a:t>10/2/2024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13917730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C9C413-F885-4BCD-BC54-B7741F72EBFE}" type="datetimeFigureOut">
              <a:rPr lang="en-US" smtClean="0"/>
              <a:t>10/2/2024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1952160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C9C413-F885-4BCD-BC54-B7741F72EBFE}" type="datetimeFigureOut">
              <a:rPr lang="en-US" smtClean="0"/>
              <a:t>10/2/2024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2270411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C9C413-F885-4BCD-BC54-B7741F72EBFE}"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97605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C9C413-F885-4BCD-BC54-B7741F72EBFE}"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32281830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C9C413-F885-4BCD-BC54-B7741F72EBFE}" type="datetimeFigureOut">
              <a:rPr lang="en-US" smtClean="0"/>
              <a:t>10/2/2024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4042084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0C9C413-F885-4BCD-BC54-B7741F72EBFE}" type="datetimeFigureOut">
              <a:rPr lang="en-US" smtClean="0"/>
              <a:t>10/2/2024</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1718308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90C9C413-F885-4BCD-BC54-B7741F72EBFE}" type="datetimeFigureOut">
              <a:rPr lang="en-US" smtClean="0"/>
              <a:t>10/2/2024</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F83E3D6-362C-45F8-8A6A-4C653C904048}"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60526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0C9C413-F885-4BCD-BC54-B7741F72EBFE}" type="datetimeFigureOut">
              <a:rPr lang="en-US" smtClean="0"/>
              <a:t>10/2/2024</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2781229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0C9C413-F885-4BCD-BC54-B7741F72EBFE}" type="datetimeFigureOut">
              <a:rPr lang="en-US" smtClean="0"/>
              <a:t>10/2/2024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433947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0C9C413-F885-4BCD-BC54-B7741F72EBFE}" type="datetimeFigureOut">
              <a:rPr lang="en-US" smtClean="0"/>
              <a:t>10/2/2024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2147901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C9C413-F885-4BCD-BC54-B7741F72EBFE}" type="datetimeFigureOut">
              <a:rPr lang="en-US" smtClean="0"/>
              <a:t>10/2/2024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35961900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90C9C413-F885-4BCD-BC54-B7741F72EBFE}" type="datetimeFigureOut">
              <a:rPr lang="en-US" smtClean="0"/>
              <a:t>10/2/2024</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F83E3D6-362C-45F8-8A6A-4C653C904048}" type="slidenum">
              <a:rPr lang="en-US" smtClean="0"/>
              <a:t>‹#›</a:t>
            </a:fld>
            <a:endParaRPr lang="en-US"/>
          </a:p>
        </p:txBody>
      </p:sp>
    </p:spTree>
    <p:extLst>
      <p:ext uri="{BB962C8B-B14F-4D97-AF65-F5344CB8AC3E}">
        <p14:creationId xmlns:p14="http://schemas.microsoft.com/office/powerpoint/2010/main" val="1479044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Bullets">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609600" y="1783080"/>
            <a:ext cx="10972800" cy="4389120"/>
          </a:xfrm>
        </p:spPr>
        <p:txBody>
          <a:bodyPr/>
          <a:lstStyle>
            <a:lvl1pPr>
              <a:defRPr>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buClr>
                <a:schemeClr val="accent1"/>
              </a:buClr>
              <a:defRPr sz="160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4" name="Title 1">
            <a:extLst>
              <a:ext uri="{FF2B5EF4-FFF2-40B4-BE49-F238E27FC236}">
                <a16:creationId xmlns:a16="http://schemas.microsoft.com/office/drawing/2014/main" id="{DEEA7B2A-019A-D09C-35F7-F7E7509DBE8D}"/>
              </a:ext>
            </a:extLst>
          </p:cNvPr>
          <p:cNvSpPr>
            <a:spLocks noGrp="1"/>
          </p:cNvSpPr>
          <p:nvPr>
            <p:ph type="title" hasCustomPrompt="1"/>
          </p:nvPr>
        </p:nvSpPr>
        <p:spPr>
          <a:xfrm>
            <a:off x="609600" y="411481"/>
            <a:ext cx="10972800" cy="685482"/>
          </a:xfrm>
        </p:spPr>
        <p:txBody>
          <a:bodyPr/>
          <a:lstStyle>
            <a:lvl1pPr>
              <a:defRPr sz="4000" baseline="0">
                <a:solidFill>
                  <a:srgbClr val="FD4353"/>
                </a:solidFill>
              </a:defRPr>
            </a:lvl1pPr>
          </a:lstStyle>
          <a:p>
            <a:r>
              <a:rPr lang="en-US" dirty="0"/>
              <a:t>Slide title</a:t>
            </a:r>
          </a:p>
        </p:txBody>
      </p:sp>
      <p:sp>
        <p:nvSpPr>
          <p:cNvPr id="6" name="Text Placeholder 6">
            <a:extLst>
              <a:ext uri="{FF2B5EF4-FFF2-40B4-BE49-F238E27FC236}">
                <a16:creationId xmlns:a16="http://schemas.microsoft.com/office/drawing/2014/main" id="{30C90479-5041-D779-8375-5500B57D150D}"/>
              </a:ext>
            </a:extLst>
          </p:cNvPr>
          <p:cNvSpPr>
            <a:spLocks noGrp="1"/>
          </p:cNvSpPr>
          <p:nvPr>
            <p:ph type="body" sz="quarter" idx="10" hasCustomPrompt="1"/>
          </p:nvPr>
        </p:nvSpPr>
        <p:spPr>
          <a:xfrm>
            <a:off x="609600" y="1051560"/>
            <a:ext cx="10972800" cy="548640"/>
          </a:xfrm>
        </p:spPr>
        <p:txBody>
          <a:bodyPr anchor="ctr">
            <a:normAutofit/>
          </a:bodyPr>
          <a:lstStyle>
            <a:lvl1pPr marL="0" indent="0">
              <a:buNone/>
              <a:defRPr sz="2400" baseline="0">
                <a:solidFill>
                  <a:schemeClr val="tx1"/>
                </a:solidFill>
                <a:latin typeface="Georgia" panose="02040502050405020303" pitchFamily="18" charset="0"/>
              </a:defRPr>
            </a:lvl1pPr>
            <a:lvl2pPr marL="548640" indent="0">
              <a:buNone/>
              <a:defRPr/>
            </a:lvl2pPr>
            <a:lvl3pPr marL="1097280" indent="0">
              <a:buNone/>
              <a:defRPr/>
            </a:lvl3pPr>
            <a:lvl4pPr marL="1645920" indent="0">
              <a:buFont typeface="Arial" panose="020B0604020202020204" pitchFamily="34" charset="0"/>
              <a:buNone/>
              <a:defRPr/>
            </a:lvl4pPr>
            <a:lvl5pPr marL="2194560" indent="0">
              <a:buNone/>
              <a:defRPr/>
            </a:lvl5pPr>
          </a:lstStyle>
          <a:p>
            <a:pPr lvl="0"/>
            <a:r>
              <a:rPr lang="en-US" dirty="0"/>
              <a:t>Subhead</a:t>
            </a:r>
          </a:p>
        </p:txBody>
      </p:sp>
    </p:spTree>
    <p:extLst>
      <p:ext uri="{BB962C8B-B14F-4D97-AF65-F5344CB8AC3E}">
        <p14:creationId xmlns:p14="http://schemas.microsoft.com/office/powerpoint/2010/main" val="2737980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R Photo slide gra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3DD64E1-9CE9-31EC-547D-34D44CBFA55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10;&#10;Description automatically generated with low confidence">
            <a:extLst>
              <a:ext uri="{FF2B5EF4-FFF2-40B4-BE49-F238E27FC236}">
                <a16:creationId xmlns:a16="http://schemas.microsoft.com/office/drawing/2014/main" id="{AED24300-E102-A4D6-CFF0-C55A7F7771B0}"/>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35950" t="4303" r="1" b="23050"/>
          <a:stretch/>
        </p:blipFill>
        <p:spPr>
          <a:xfrm>
            <a:off x="-1" y="0"/>
            <a:ext cx="6046305" cy="6857999"/>
          </a:xfrm>
          <a:prstGeom prst="rect">
            <a:avLst/>
          </a:prstGeom>
        </p:spPr>
      </p:pic>
      <p:sp>
        <p:nvSpPr>
          <p:cNvPr id="3" name="TextBox 2">
            <a:extLst>
              <a:ext uri="{FF2B5EF4-FFF2-40B4-BE49-F238E27FC236}">
                <a16:creationId xmlns:a16="http://schemas.microsoft.com/office/drawing/2014/main" id="{D826B225-C505-DB26-026A-6F208612AD34}"/>
              </a:ext>
            </a:extLst>
          </p:cNvPr>
          <p:cNvSpPr txBox="1"/>
          <p:nvPr userDrawn="1"/>
        </p:nvSpPr>
        <p:spPr>
          <a:xfrm>
            <a:off x="489226" y="6430238"/>
            <a:ext cx="5486400" cy="200055"/>
          </a:xfrm>
          <a:prstGeom prst="rect">
            <a:avLst/>
          </a:prstGeom>
          <a:noFill/>
        </p:spPr>
        <p:txBody>
          <a:bodyPr wrap="square" rtlCol="0">
            <a:spAutoFit/>
          </a:bodyPr>
          <a:lstStyle/>
          <a:p>
            <a:pPr marL="0" marR="0" indent="0" algn="l" defTabSz="1097280" rtl="0" eaLnBrk="1" fontAlgn="auto" latinLnBrk="0" hangingPunct="1">
              <a:lnSpc>
                <a:spcPct val="100000"/>
              </a:lnSpc>
              <a:spcBef>
                <a:spcPts val="0"/>
              </a:spcBef>
              <a:spcAft>
                <a:spcPts val="0"/>
              </a:spcAft>
              <a:buClrTx/>
              <a:buSzTx/>
              <a:buFontTx/>
              <a:buNone/>
              <a:tabLst/>
              <a:defRPr/>
            </a:pPr>
            <a:fld id="{A41395F5-053E-4FAD-8167-53B5D4485ECD}" type="slidenum">
              <a:rPr lang="en-US" sz="700" smtClean="0">
                <a:solidFill>
                  <a:schemeClr val="accent2"/>
                </a:solidFill>
                <a:latin typeface="Arial" panose="020B0604020202020204" pitchFamily="34" charset="0"/>
                <a:cs typeface="Arial" panose="020B0604020202020204" pitchFamily="34" charset="0"/>
              </a:rPr>
              <a:pPr/>
              <a:t>‹#›</a:t>
            </a:fld>
            <a:r>
              <a:rPr lang="en-US" sz="700" dirty="0">
                <a:solidFill>
                  <a:schemeClr val="accent2"/>
                </a:solidFill>
                <a:latin typeface="Arial" panose="020B0604020202020204" pitchFamily="34" charset="0"/>
                <a:cs typeface="Arial" panose="020B0604020202020204" pitchFamily="34" charset="0"/>
              </a:rPr>
              <a:t>     © 2023 Renaissance Learning Inc. All rights reserved.</a:t>
            </a:r>
          </a:p>
        </p:txBody>
      </p:sp>
      <p:pic>
        <p:nvPicPr>
          <p:cNvPr id="4" name="Picture 3" descr="Shape&#10;&#10;Description automatically generated with medium confidence">
            <a:extLst>
              <a:ext uri="{FF2B5EF4-FFF2-40B4-BE49-F238E27FC236}">
                <a16:creationId xmlns:a16="http://schemas.microsoft.com/office/drawing/2014/main" id="{6EA3952A-ACBF-D18B-0BE0-2D39CA7F975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908209" y="6327930"/>
            <a:ext cx="1674191" cy="237177"/>
          </a:xfrm>
          <a:prstGeom prst="rect">
            <a:avLst/>
          </a:prstGeom>
        </p:spPr>
      </p:pic>
    </p:spTree>
    <p:extLst>
      <p:ext uri="{BB962C8B-B14F-4D97-AF65-F5344CB8AC3E}">
        <p14:creationId xmlns:p14="http://schemas.microsoft.com/office/powerpoint/2010/main" val="995893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3" name="Rectangle 2">
            <a:extLst>
              <a:ext uri="{C183D7F6-B498-43B3-948B-1728B52AA6E4}">
                <adec:decorative xmlns:adec="http://schemas.microsoft.com/office/drawing/2017/decorative" val="1"/>
              </a:ext>
            </a:extLst>
          </p:cNvPr>
          <p:cNvSpPr/>
          <p:nvPr userDrawn="1"/>
        </p:nvSpPr>
        <p:spPr>
          <a:xfrm>
            <a:off x="0" y="0"/>
            <a:ext cx="12192000" cy="6903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60"/>
          </a:p>
        </p:txBody>
      </p:sp>
      <p:sp>
        <p:nvSpPr>
          <p:cNvPr id="6" name="TextBox 5">
            <a:extLst>
              <a:ext uri="{FF2B5EF4-FFF2-40B4-BE49-F238E27FC236}">
                <a16:creationId xmlns:a16="http://schemas.microsoft.com/office/drawing/2014/main" id="{B0F1D52E-16C3-5B49-A772-980B231314F3}"/>
              </a:ext>
            </a:extLst>
          </p:cNvPr>
          <p:cNvSpPr txBox="1"/>
          <p:nvPr userDrawn="1"/>
        </p:nvSpPr>
        <p:spPr>
          <a:xfrm>
            <a:off x="660599" y="1714041"/>
            <a:ext cx="7213600" cy="1246495"/>
          </a:xfrm>
          <a:prstGeom prst="rect">
            <a:avLst/>
          </a:prstGeom>
          <a:noFill/>
        </p:spPr>
        <p:txBody>
          <a:bodyPr wrap="square" rtlCol="0">
            <a:spAutoFit/>
          </a:bodyPr>
          <a:lstStyle/>
          <a:p>
            <a:r>
              <a:rPr lang="en-US" sz="7500" b="1" dirty="0">
                <a:solidFill>
                  <a:schemeClr val="bg1"/>
                </a:solidFill>
                <a:latin typeface="Georgia" panose="02040502050405020303" pitchFamily="18" charset="0"/>
                <a:cs typeface="Arial" panose="020B0604020202020204" pitchFamily="34" charset="0"/>
              </a:rPr>
              <a:t>Thank you!</a:t>
            </a:r>
          </a:p>
        </p:txBody>
      </p:sp>
      <p:sp>
        <p:nvSpPr>
          <p:cNvPr id="8" name="Text Placeholder 6">
            <a:extLst>
              <a:ext uri="{FF2B5EF4-FFF2-40B4-BE49-F238E27FC236}">
                <a16:creationId xmlns:a16="http://schemas.microsoft.com/office/drawing/2014/main" id="{A2406785-94A9-F44A-8847-5F8E9FBDBA39}"/>
              </a:ext>
            </a:extLst>
          </p:cNvPr>
          <p:cNvSpPr>
            <a:spLocks noGrp="1"/>
          </p:cNvSpPr>
          <p:nvPr>
            <p:ph type="body" sz="quarter" idx="10" hasCustomPrompt="1"/>
          </p:nvPr>
        </p:nvSpPr>
        <p:spPr>
          <a:xfrm>
            <a:off x="660599" y="3199754"/>
            <a:ext cx="5892800" cy="1463040"/>
          </a:xfrm>
        </p:spPr>
        <p:txBody>
          <a:bodyPr>
            <a:normAutofit/>
          </a:bodyPr>
          <a:lstStyle>
            <a:lvl1pPr marL="0" indent="0">
              <a:buNone/>
              <a:defRPr sz="1680" baseline="0">
                <a:solidFill>
                  <a:schemeClr val="bg1"/>
                </a:solidFill>
              </a:defRPr>
            </a:lvl1pPr>
            <a:lvl2pPr marL="548640" indent="0">
              <a:buNone/>
              <a:defRPr/>
            </a:lvl2pPr>
            <a:lvl3pPr marL="1097280" indent="0">
              <a:buNone/>
              <a:defRPr/>
            </a:lvl3pPr>
            <a:lvl4pPr marL="1645920" indent="0">
              <a:buFont typeface="Arial" panose="020B0604020202020204" pitchFamily="34" charset="0"/>
              <a:buNone/>
              <a:defRPr/>
            </a:lvl4pPr>
            <a:lvl5pPr marL="2194560" indent="0">
              <a:buNone/>
              <a:defRPr/>
            </a:lvl5pPr>
          </a:lstStyle>
          <a:p>
            <a:pPr lvl="0"/>
            <a:r>
              <a:rPr lang="en-US" dirty="0"/>
              <a:t>Name</a:t>
            </a:r>
          </a:p>
          <a:p>
            <a:pPr lvl="0"/>
            <a:r>
              <a:rPr lang="en-US" dirty="0"/>
              <a:t>Email</a:t>
            </a:r>
          </a:p>
          <a:p>
            <a:pPr lvl="0"/>
            <a:r>
              <a:rPr lang="en-US" dirty="0"/>
              <a:t>Phone </a:t>
            </a:r>
          </a:p>
        </p:txBody>
      </p:sp>
      <p:sp>
        <p:nvSpPr>
          <p:cNvPr id="13" name="TextBox 12">
            <a:extLst>
              <a:ext uri="{FF2B5EF4-FFF2-40B4-BE49-F238E27FC236}">
                <a16:creationId xmlns:a16="http://schemas.microsoft.com/office/drawing/2014/main" id="{20592647-1EFC-B34A-85F3-3B6FCAF000B3}"/>
              </a:ext>
            </a:extLst>
          </p:cNvPr>
          <p:cNvSpPr txBox="1"/>
          <p:nvPr userDrawn="1"/>
        </p:nvSpPr>
        <p:spPr>
          <a:xfrm>
            <a:off x="660599" y="5232584"/>
            <a:ext cx="3352800" cy="313932"/>
          </a:xfrm>
          <a:prstGeom prst="rect">
            <a:avLst/>
          </a:prstGeom>
          <a:noFill/>
        </p:spPr>
        <p:txBody>
          <a:bodyPr wrap="square" rtlCol="0">
            <a:spAutoFit/>
          </a:bodyPr>
          <a:lstStyle/>
          <a:p>
            <a:pPr algn="l"/>
            <a:r>
              <a:rPr lang="en-US" sz="1440" i="1" dirty="0">
                <a:solidFill>
                  <a:schemeClr val="bg1"/>
                </a:solidFill>
                <a:latin typeface="Arial" panose="020B0604020202020204" pitchFamily="34" charset="0"/>
                <a:cs typeface="Arial" panose="020B0604020202020204" pitchFamily="34" charset="0"/>
              </a:rPr>
              <a:t>Join the conversation</a:t>
            </a:r>
          </a:p>
        </p:txBody>
      </p:sp>
      <p:pic>
        <p:nvPicPr>
          <p:cNvPr id="9" name="Picture 8" descr="Graphical user interface&#10;&#10;Description automatically generated with medium confidence">
            <a:extLst>
              <a:ext uri="{FF2B5EF4-FFF2-40B4-BE49-F238E27FC236}">
                <a16:creationId xmlns:a16="http://schemas.microsoft.com/office/drawing/2014/main" id="{5B84E47E-F2E2-3386-BEC5-86F5F193A3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80311" y="6281085"/>
            <a:ext cx="2161919" cy="369086"/>
          </a:xfrm>
          <a:prstGeom prst="rect">
            <a:avLst/>
          </a:prstGeom>
        </p:spPr>
      </p:pic>
      <p:sp>
        <p:nvSpPr>
          <p:cNvPr id="10" name="TextBox 9">
            <a:extLst>
              <a:ext uri="{FF2B5EF4-FFF2-40B4-BE49-F238E27FC236}">
                <a16:creationId xmlns:a16="http://schemas.microsoft.com/office/drawing/2014/main" id="{D0A5747E-7597-BA4D-25EF-231CACEA19B9}"/>
              </a:ext>
            </a:extLst>
          </p:cNvPr>
          <p:cNvSpPr txBox="1"/>
          <p:nvPr userDrawn="1"/>
        </p:nvSpPr>
        <p:spPr>
          <a:xfrm>
            <a:off x="489226" y="6430238"/>
            <a:ext cx="5486400" cy="200055"/>
          </a:xfrm>
          <a:prstGeom prst="rect">
            <a:avLst/>
          </a:prstGeom>
          <a:noFill/>
        </p:spPr>
        <p:txBody>
          <a:bodyPr wrap="square" rtlCol="0">
            <a:spAutoFit/>
          </a:bodyPr>
          <a:lstStyle/>
          <a:p>
            <a:pPr marL="0" marR="0" indent="0" algn="l" defTabSz="1097280" rtl="0" eaLnBrk="1" fontAlgn="auto" latinLnBrk="0" hangingPunct="1">
              <a:lnSpc>
                <a:spcPct val="100000"/>
              </a:lnSpc>
              <a:spcBef>
                <a:spcPts val="0"/>
              </a:spcBef>
              <a:spcAft>
                <a:spcPts val="0"/>
              </a:spcAft>
              <a:buClrTx/>
              <a:buSzTx/>
              <a:buFontTx/>
              <a:buNone/>
              <a:tabLst/>
              <a:defRPr/>
            </a:pPr>
            <a:fld id="{A41395F5-053E-4FAD-8167-53B5D4485ECD}" type="slidenum">
              <a:rPr lang="en-US" sz="700" smtClean="0">
                <a:solidFill>
                  <a:schemeClr val="bg1">
                    <a:lumMod val="95000"/>
                  </a:schemeClr>
                </a:solidFill>
                <a:latin typeface="Arial" panose="020B0604020202020204" pitchFamily="34" charset="0"/>
                <a:cs typeface="Arial" panose="020B0604020202020204" pitchFamily="34" charset="0"/>
              </a:rPr>
              <a:pPr/>
              <a:t>‹#›</a:t>
            </a:fld>
            <a:r>
              <a:rPr lang="en-US" sz="700" dirty="0">
                <a:solidFill>
                  <a:schemeClr val="bg1">
                    <a:lumMod val="95000"/>
                  </a:schemeClr>
                </a:solidFill>
                <a:latin typeface="Arial" panose="020B0604020202020204" pitchFamily="34" charset="0"/>
                <a:cs typeface="Arial" panose="020B0604020202020204" pitchFamily="34" charset="0"/>
              </a:rPr>
              <a:t>     © 2023 Renaissance Learning Inc. All rights reserved.</a:t>
            </a:r>
          </a:p>
        </p:txBody>
      </p:sp>
      <p:pic>
        <p:nvPicPr>
          <p:cNvPr id="4" name="Picture 3" descr="A picture containing text, clipart&#10;&#10;Description automatically generated">
            <a:hlinkClick r:id="rId3"/>
            <a:extLst>
              <a:ext uri="{FF2B5EF4-FFF2-40B4-BE49-F238E27FC236}">
                <a16:creationId xmlns:a16="http://schemas.microsoft.com/office/drawing/2014/main" id="{29ADBF48-3CA7-9B29-F833-DD03DE8B11D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338161" y="5610861"/>
            <a:ext cx="530352" cy="530352"/>
          </a:xfrm>
          <a:prstGeom prst="rect">
            <a:avLst/>
          </a:prstGeom>
        </p:spPr>
      </p:pic>
      <p:pic>
        <p:nvPicPr>
          <p:cNvPr id="7" name="Picture 6" descr="Icon&#10;&#10;Description automatically generated">
            <a:hlinkClick r:id="rId5"/>
            <a:extLst>
              <a:ext uri="{FF2B5EF4-FFF2-40B4-BE49-F238E27FC236}">
                <a16:creationId xmlns:a16="http://schemas.microsoft.com/office/drawing/2014/main" id="{CB276344-1027-0038-DAC8-F3EBD097811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35441" y="5610861"/>
            <a:ext cx="530352" cy="530352"/>
          </a:xfrm>
          <a:prstGeom prst="rect">
            <a:avLst/>
          </a:prstGeom>
        </p:spPr>
      </p:pic>
      <p:pic>
        <p:nvPicPr>
          <p:cNvPr id="12" name="Picture 11" descr="Icon&#10;&#10;Description automatically generated">
            <a:hlinkClick r:id="rId7"/>
            <a:extLst>
              <a:ext uri="{FF2B5EF4-FFF2-40B4-BE49-F238E27FC236}">
                <a16:creationId xmlns:a16="http://schemas.microsoft.com/office/drawing/2014/main" id="{2489933A-0843-29CA-DBCD-6AA1D785E5A5}"/>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684081" y="5610861"/>
            <a:ext cx="530352" cy="530352"/>
          </a:xfrm>
          <a:prstGeom prst="rect">
            <a:avLst/>
          </a:prstGeom>
        </p:spPr>
      </p:pic>
      <p:pic>
        <p:nvPicPr>
          <p:cNvPr id="16" name="Picture 15" descr="A picture containing text, clipart&#10;&#10;Description automatically generated">
            <a:hlinkClick r:id="rId9"/>
            <a:extLst>
              <a:ext uri="{FF2B5EF4-FFF2-40B4-BE49-F238E27FC236}">
                <a16:creationId xmlns:a16="http://schemas.microsoft.com/office/drawing/2014/main" id="{E72DBDB7-0F9A-5763-E867-95648774004F}"/>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889521" y="5610861"/>
            <a:ext cx="530352" cy="530352"/>
          </a:xfrm>
          <a:prstGeom prst="rect">
            <a:avLst/>
          </a:prstGeom>
        </p:spPr>
      </p:pic>
      <p:pic>
        <p:nvPicPr>
          <p:cNvPr id="20" name="Picture 19" descr="Logo&#10;&#10;Description automatically generated">
            <a:hlinkClick r:id="rId11"/>
            <a:extLst>
              <a:ext uri="{FF2B5EF4-FFF2-40B4-BE49-F238E27FC236}">
                <a16:creationId xmlns:a16="http://schemas.microsoft.com/office/drawing/2014/main" id="{98BEE37B-9C14-EC41-B5E3-14FCA641636A}"/>
              </a:ext>
            </a:extLst>
          </p:cNvPr>
          <p:cNvPicPr>
            <a:picLocks/>
          </p:cNvPicPr>
          <p:nvPr userDrawn="1"/>
        </p:nvPicPr>
        <p:blipFill>
          <a:blip r:embed="rId12" cstate="screen">
            <a:extLst>
              <a:ext uri="{28A0092B-C50C-407E-A947-70E740481C1C}">
                <a14:useLocalDpi xmlns:a14="http://schemas.microsoft.com/office/drawing/2010/main"/>
              </a:ext>
            </a:extLst>
          </a:blip>
          <a:stretch>
            <a:fillRect/>
          </a:stretch>
        </p:blipFill>
        <p:spPr>
          <a:xfrm>
            <a:off x="1786801" y="5610857"/>
            <a:ext cx="530352" cy="530361"/>
          </a:xfrm>
          <a:prstGeom prst="rect">
            <a:avLst/>
          </a:prstGeom>
        </p:spPr>
      </p:pic>
    </p:spTree>
    <p:extLst>
      <p:ext uri="{BB962C8B-B14F-4D97-AF65-F5344CB8AC3E}">
        <p14:creationId xmlns:p14="http://schemas.microsoft.com/office/powerpoint/2010/main" val="3988532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0C9C413-F885-4BCD-BC54-B7741F72EBFE}" type="datetimeFigureOut">
              <a:rPr lang="en-US" smtClean="0"/>
              <a:t>10/2/2024</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F83E3D6-362C-45F8-8A6A-4C653C904048}" type="slidenum">
              <a:rPr lang="en-US" smtClean="0"/>
              <a:t>‹#›</a:t>
            </a:fld>
            <a:endParaRPr lang="en-US"/>
          </a:p>
        </p:txBody>
      </p:sp>
    </p:spTree>
    <p:extLst>
      <p:ext uri="{BB962C8B-B14F-4D97-AF65-F5344CB8AC3E}">
        <p14:creationId xmlns:p14="http://schemas.microsoft.com/office/powerpoint/2010/main" val="414076138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Alex.bender@renaissance.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41872-80A4-2C1D-B27A-445D03CC1609}"/>
              </a:ext>
            </a:extLst>
          </p:cNvPr>
          <p:cNvSpPr>
            <a:spLocks noGrp="1"/>
          </p:cNvSpPr>
          <p:nvPr>
            <p:ph type="ctrTitle"/>
          </p:nvPr>
        </p:nvSpPr>
        <p:spPr/>
        <p:txBody>
          <a:bodyPr>
            <a:normAutofit fontScale="90000"/>
          </a:bodyPr>
          <a:lstStyle/>
          <a:p>
            <a:r>
              <a:rPr lang="en-US" sz="6000" kern="1200" dirty="0">
                <a:solidFill>
                  <a:schemeClr val="tx1"/>
                </a:solidFill>
                <a:effectLst/>
                <a:latin typeface="+mj-lt"/>
                <a:ea typeface="+mj-ea"/>
                <a:cs typeface="+mj-cs"/>
              </a:rPr>
              <a:t>Connecting Through Differences: </a:t>
            </a:r>
            <a:br>
              <a:rPr lang="en-US" sz="6000" kern="1200" dirty="0">
                <a:solidFill>
                  <a:schemeClr val="tx1"/>
                </a:solidFill>
                <a:effectLst/>
                <a:latin typeface="+mj-lt"/>
                <a:ea typeface="+mj-ea"/>
                <a:cs typeface="+mj-cs"/>
              </a:rPr>
            </a:br>
            <a:r>
              <a:rPr lang="en-US" sz="6000" kern="1200" dirty="0">
                <a:solidFill>
                  <a:schemeClr val="tx1"/>
                </a:solidFill>
                <a:effectLst/>
                <a:latin typeface="+mj-lt"/>
                <a:ea typeface="+mj-ea"/>
                <a:cs typeface="+mj-cs"/>
              </a:rPr>
              <a:t>A Guide to Better Communication</a:t>
            </a:r>
            <a:endParaRPr lang="en-US" dirty="0"/>
          </a:p>
        </p:txBody>
      </p:sp>
      <p:sp>
        <p:nvSpPr>
          <p:cNvPr id="3" name="Subtitle 2">
            <a:extLst>
              <a:ext uri="{FF2B5EF4-FFF2-40B4-BE49-F238E27FC236}">
                <a16:creationId xmlns:a16="http://schemas.microsoft.com/office/drawing/2014/main" id="{F3C093BB-42FF-DDAA-CEDC-C998AEE7F06F}"/>
              </a:ext>
            </a:extLst>
          </p:cNvPr>
          <p:cNvSpPr>
            <a:spLocks noGrp="1"/>
          </p:cNvSpPr>
          <p:nvPr>
            <p:ph type="subTitle" idx="1"/>
          </p:nvPr>
        </p:nvSpPr>
        <p:spPr>
          <a:xfrm>
            <a:off x="1371600" y="3632200"/>
            <a:ext cx="9448800" cy="939799"/>
          </a:xfrm>
        </p:spPr>
        <p:txBody>
          <a:bodyPr>
            <a:normAutofit/>
          </a:bodyPr>
          <a:lstStyle/>
          <a:p>
            <a:r>
              <a:rPr lang="en-US" dirty="0"/>
              <a:t>Alex Bender</a:t>
            </a:r>
          </a:p>
        </p:txBody>
      </p:sp>
    </p:spTree>
    <p:extLst>
      <p:ext uri="{BB962C8B-B14F-4D97-AF65-F5344CB8AC3E}">
        <p14:creationId xmlns:p14="http://schemas.microsoft.com/office/powerpoint/2010/main" val="3443233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883268-6F78-0731-500D-CBD12936B87A}"/>
              </a:ext>
            </a:extLst>
          </p:cNvPr>
          <p:cNvSpPr>
            <a:spLocks noGrp="1"/>
          </p:cNvSpPr>
          <p:nvPr>
            <p:ph type="title"/>
          </p:nvPr>
        </p:nvSpPr>
        <p:spPr/>
        <p:txBody>
          <a:bodyPr/>
          <a:lstStyle/>
          <a:p>
            <a:r>
              <a:rPr lang="en-US" dirty="0"/>
              <a:t>Break the Ice</a:t>
            </a:r>
          </a:p>
        </p:txBody>
      </p:sp>
      <p:sp>
        <p:nvSpPr>
          <p:cNvPr id="5" name="Text Placeholder 4">
            <a:extLst>
              <a:ext uri="{FF2B5EF4-FFF2-40B4-BE49-F238E27FC236}">
                <a16:creationId xmlns:a16="http://schemas.microsoft.com/office/drawing/2014/main" id="{1C671A34-6D36-6223-48D0-9E820EE8919D}"/>
              </a:ext>
            </a:extLst>
          </p:cNvPr>
          <p:cNvSpPr>
            <a:spLocks noGrp="1"/>
          </p:cNvSpPr>
          <p:nvPr>
            <p:ph type="body" idx="1"/>
          </p:nvPr>
        </p:nvSpPr>
        <p:spPr/>
        <p:txBody>
          <a:bodyPr/>
          <a:lstStyle/>
          <a:p>
            <a:r>
              <a:rPr lang="en-US" dirty="0"/>
              <a:t>Know your meme…</a:t>
            </a:r>
          </a:p>
        </p:txBody>
      </p:sp>
    </p:spTree>
    <p:extLst>
      <p:ext uri="{BB962C8B-B14F-4D97-AF65-F5344CB8AC3E}">
        <p14:creationId xmlns:p14="http://schemas.microsoft.com/office/powerpoint/2010/main" val="27335903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7BDFE-C4BB-F221-4454-CC494DF2E51C}"/>
              </a:ext>
            </a:extLst>
          </p:cNvPr>
          <p:cNvSpPr>
            <a:spLocks noGrp="1"/>
          </p:cNvSpPr>
          <p:nvPr>
            <p:ph type="title"/>
          </p:nvPr>
        </p:nvSpPr>
        <p:spPr/>
        <p:txBody>
          <a:bodyPr/>
          <a:lstStyle/>
          <a:p>
            <a:endParaRPr lang="en-US" dirty="0"/>
          </a:p>
        </p:txBody>
      </p:sp>
      <p:pic>
        <p:nvPicPr>
          <p:cNvPr id="5" name="Content Placeholder 4" descr="A cartoon of two men pointing at a table&#10;&#10;Description automatically generated">
            <a:extLst>
              <a:ext uri="{FF2B5EF4-FFF2-40B4-BE49-F238E27FC236}">
                <a16:creationId xmlns:a16="http://schemas.microsoft.com/office/drawing/2014/main" id="{EED2F828-8853-C6CB-8F7E-25778295DB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9067" y="764373"/>
            <a:ext cx="5453865" cy="5453865"/>
          </a:xfrm>
        </p:spPr>
      </p:pic>
    </p:spTree>
    <p:extLst>
      <p:ext uri="{BB962C8B-B14F-4D97-AF65-F5344CB8AC3E}">
        <p14:creationId xmlns:p14="http://schemas.microsoft.com/office/powerpoint/2010/main" val="4266552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0E09A-147B-C5AD-33D8-EA1DAD53C694}"/>
              </a:ext>
            </a:extLst>
          </p:cNvPr>
          <p:cNvSpPr>
            <a:spLocks noGrp="1"/>
          </p:cNvSpPr>
          <p:nvPr>
            <p:ph type="title"/>
          </p:nvPr>
        </p:nvSpPr>
        <p:spPr/>
        <p:txBody>
          <a:bodyPr/>
          <a:lstStyle/>
          <a:p>
            <a:endParaRPr lang="en-US" dirty="0"/>
          </a:p>
        </p:txBody>
      </p:sp>
      <p:pic>
        <p:nvPicPr>
          <p:cNvPr id="5" name="Content Placeholder 4" descr="A cartoon of two men pointing at a hole in the ground&#10;&#10;Description automatically generated">
            <a:extLst>
              <a:ext uri="{FF2B5EF4-FFF2-40B4-BE49-F238E27FC236}">
                <a16:creationId xmlns:a16="http://schemas.microsoft.com/office/drawing/2014/main" id="{BB5880ED-2DC6-6AE3-0741-62FD629B37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16157" y="769609"/>
            <a:ext cx="8559685" cy="4686308"/>
          </a:xfrm>
        </p:spPr>
      </p:pic>
    </p:spTree>
    <p:extLst>
      <p:ext uri="{BB962C8B-B14F-4D97-AF65-F5344CB8AC3E}">
        <p14:creationId xmlns:p14="http://schemas.microsoft.com/office/powerpoint/2010/main" val="6032429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CC0B-4EFE-1E63-A9AE-032117AB5998}"/>
              </a:ext>
            </a:extLst>
          </p:cNvPr>
          <p:cNvSpPr>
            <a:spLocks noGrp="1"/>
          </p:cNvSpPr>
          <p:nvPr>
            <p:ph type="title"/>
          </p:nvPr>
        </p:nvSpPr>
        <p:spPr/>
        <p:txBody>
          <a:bodyPr/>
          <a:lstStyle/>
          <a:p>
            <a:endParaRPr lang="en-US" dirty="0"/>
          </a:p>
        </p:txBody>
      </p:sp>
      <p:pic>
        <p:nvPicPr>
          <p:cNvPr id="5" name="Content Placeholder 4" descr="A cartoon of two people pointing at a number&#10;&#10;Description automatically generated">
            <a:extLst>
              <a:ext uri="{FF2B5EF4-FFF2-40B4-BE49-F238E27FC236}">
                <a16:creationId xmlns:a16="http://schemas.microsoft.com/office/drawing/2014/main" id="{B2205327-B09E-8B23-B819-535F2194B8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20200" y="764373"/>
            <a:ext cx="2951600" cy="5453865"/>
          </a:xfrm>
        </p:spPr>
      </p:pic>
    </p:spTree>
    <p:extLst>
      <p:ext uri="{BB962C8B-B14F-4D97-AF65-F5344CB8AC3E}">
        <p14:creationId xmlns:p14="http://schemas.microsoft.com/office/powerpoint/2010/main" val="16739132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F0EEA-96FC-30DE-B6D7-7F0938A31759}"/>
              </a:ext>
            </a:extLst>
          </p:cNvPr>
          <p:cNvSpPr>
            <a:spLocks noGrp="1"/>
          </p:cNvSpPr>
          <p:nvPr>
            <p:ph type="title"/>
          </p:nvPr>
        </p:nvSpPr>
        <p:spPr/>
        <p:txBody>
          <a:bodyPr/>
          <a:lstStyle/>
          <a:p>
            <a:endParaRPr lang="en-US" dirty="0"/>
          </a:p>
        </p:txBody>
      </p:sp>
      <p:pic>
        <p:nvPicPr>
          <p:cNvPr id="5" name="Content Placeholder 4" descr="A cartoon of two people&#10;&#10;Description automatically generated">
            <a:extLst>
              <a:ext uri="{FF2B5EF4-FFF2-40B4-BE49-F238E27FC236}">
                <a16:creationId xmlns:a16="http://schemas.microsoft.com/office/drawing/2014/main" id="{B0455AB4-B49F-8747-8791-17A0C9CD55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13127" y="764373"/>
            <a:ext cx="4365745" cy="5453865"/>
          </a:xfrm>
        </p:spPr>
      </p:pic>
    </p:spTree>
    <p:extLst>
      <p:ext uri="{BB962C8B-B14F-4D97-AF65-F5344CB8AC3E}">
        <p14:creationId xmlns:p14="http://schemas.microsoft.com/office/powerpoint/2010/main" val="1445773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12707-4B87-05A7-EB2E-8CE4E10E07E7}"/>
              </a:ext>
            </a:extLst>
          </p:cNvPr>
          <p:cNvSpPr>
            <a:spLocks noGrp="1"/>
          </p:cNvSpPr>
          <p:nvPr>
            <p:ph type="title"/>
          </p:nvPr>
        </p:nvSpPr>
        <p:spPr/>
        <p:txBody>
          <a:bodyPr/>
          <a:lstStyle/>
          <a:p>
            <a:endParaRPr lang="en-US" dirty="0"/>
          </a:p>
        </p:txBody>
      </p:sp>
      <p:pic>
        <p:nvPicPr>
          <p:cNvPr id="5" name="Content Placeholder 4" descr="A person's face next to a drawing of a person&#10;&#10;Description automatically generated">
            <a:extLst>
              <a:ext uri="{FF2B5EF4-FFF2-40B4-BE49-F238E27FC236}">
                <a16:creationId xmlns:a16="http://schemas.microsoft.com/office/drawing/2014/main" id="{32D168F1-A195-A2C1-DFC2-EA07B47F5C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1562" y="764373"/>
            <a:ext cx="8748876" cy="5413062"/>
          </a:xfrm>
        </p:spPr>
      </p:pic>
    </p:spTree>
    <p:extLst>
      <p:ext uri="{BB962C8B-B14F-4D97-AF65-F5344CB8AC3E}">
        <p14:creationId xmlns:p14="http://schemas.microsoft.com/office/powerpoint/2010/main" val="3677876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82983-8A45-4724-C48A-F5CE7998DD3C}"/>
              </a:ext>
            </a:extLst>
          </p:cNvPr>
          <p:cNvSpPr>
            <a:spLocks noGrp="1"/>
          </p:cNvSpPr>
          <p:nvPr>
            <p:ph type="title"/>
          </p:nvPr>
        </p:nvSpPr>
        <p:spPr/>
        <p:txBody>
          <a:bodyPr/>
          <a:lstStyle/>
          <a:p>
            <a:endParaRPr lang="en-US" dirty="0"/>
          </a:p>
        </p:txBody>
      </p:sp>
      <p:pic>
        <p:nvPicPr>
          <p:cNvPr id="5" name="Content Placeholder 4" descr="A poster with a couple of men talking to each other&#10;&#10;Description automatically generated">
            <a:extLst>
              <a:ext uri="{FF2B5EF4-FFF2-40B4-BE49-F238E27FC236}">
                <a16:creationId xmlns:a16="http://schemas.microsoft.com/office/drawing/2014/main" id="{49B9E393-915C-6C6F-2849-8C6421C6CC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41513" y="764373"/>
            <a:ext cx="4708973" cy="5458726"/>
          </a:xfrm>
        </p:spPr>
      </p:pic>
    </p:spTree>
    <p:extLst>
      <p:ext uri="{BB962C8B-B14F-4D97-AF65-F5344CB8AC3E}">
        <p14:creationId xmlns:p14="http://schemas.microsoft.com/office/powerpoint/2010/main" val="341247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E27AB-DBF1-74ED-B5AB-4549ED9B1B40}"/>
              </a:ext>
            </a:extLst>
          </p:cNvPr>
          <p:cNvSpPr>
            <a:spLocks noGrp="1"/>
          </p:cNvSpPr>
          <p:nvPr>
            <p:ph type="title"/>
          </p:nvPr>
        </p:nvSpPr>
        <p:spPr/>
        <p:txBody>
          <a:bodyPr/>
          <a:lstStyle/>
          <a:p>
            <a:endParaRPr lang="en-US" dirty="0"/>
          </a:p>
        </p:txBody>
      </p:sp>
      <p:pic>
        <p:nvPicPr>
          <p:cNvPr id="5" name="Content Placeholder 4" descr="A close-up of a text&#10;&#10;Description automatically generated">
            <a:extLst>
              <a:ext uri="{FF2B5EF4-FFF2-40B4-BE49-F238E27FC236}">
                <a16:creationId xmlns:a16="http://schemas.microsoft.com/office/drawing/2014/main" id="{8963D666-9691-1112-8C27-947BF6519C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9982" y="0"/>
            <a:ext cx="2532036" cy="6878196"/>
          </a:xfrm>
        </p:spPr>
      </p:pic>
    </p:spTree>
    <p:extLst>
      <p:ext uri="{BB962C8B-B14F-4D97-AF65-F5344CB8AC3E}">
        <p14:creationId xmlns:p14="http://schemas.microsoft.com/office/powerpoint/2010/main" val="1576010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116D8-CEE6-3A7A-C6A1-8C080BA1AD3C}"/>
              </a:ext>
            </a:extLst>
          </p:cNvPr>
          <p:cNvSpPr>
            <a:spLocks noGrp="1"/>
          </p:cNvSpPr>
          <p:nvPr>
            <p:ph type="title"/>
          </p:nvPr>
        </p:nvSpPr>
        <p:spPr/>
        <p:txBody>
          <a:bodyPr/>
          <a:lstStyle/>
          <a:p>
            <a:endParaRPr lang="en-US" dirty="0"/>
          </a:p>
        </p:txBody>
      </p:sp>
      <p:pic>
        <p:nvPicPr>
          <p:cNvPr id="5" name="Content Placeholder 4" descr="A cartoon of two people talking&#10;&#10;Description automatically generated">
            <a:extLst>
              <a:ext uri="{FF2B5EF4-FFF2-40B4-BE49-F238E27FC236}">
                <a16:creationId xmlns:a16="http://schemas.microsoft.com/office/drawing/2014/main" id="{D941E287-87FA-5288-F41D-7DBFBA8207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9067" y="764373"/>
            <a:ext cx="5453865" cy="5453865"/>
          </a:xfrm>
        </p:spPr>
      </p:pic>
    </p:spTree>
    <p:extLst>
      <p:ext uri="{BB962C8B-B14F-4D97-AF65-F5344CB8AC3E}">
        <p14:creationId xmlns:p14="http://schemas.microsoft.com/office/powerpoint/2010/main" val="2148315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B16F-1E8D-DA76-F71D-A3F200B7D4CC}"/>
              </a:ext>
            </a:extLst>
          </p:cNvPr>
          <p:cNvSpPr>
            <a:spLocks noGrp="1"/>
          </p:cNvSpPr>
          <p:nvPr>
            <p:ph type="title"/>
          </p:nvPr>
        </p:nvSpPr>
        <p:spPr/>
        <p:txBody>
          <a:bodyPr/>
          <a:lstStyle/>
          <a:p>
            <a:r>
              <a:rPr lang="en-US" dirty="0"/>
              <a:t>Perspectives</a:t>
            </a:r>
          </a:p>
        </p:txBody>
      </p:sp>
      <p:sp>
        <p:nvSpPr>
          <p:cNvPr id="3" name="Content Placeholder 2">
            <a:extLst>
              <a:ext uri="{FF2B5EF4-FFF2-40B4-BE49-F238E27FC236}">
                <a16:creationId xmlns:a16="http://schemas.microsoft.com/office/drawing/2014/main" id="{CBB657E9-2D86-48D2-FF82-248C9B66D3CC}"/>
              </a:ext>
            </a:extLst>
          </p:cNvPr>
          <p:cNvSpPr>
            <a:spLocks noGrp="1"/>
          </p:cNvSpPr>
          <p:nvPr>
            <p:ph sz="half" idx="1"/>
          </p:nvPr>
        </p:nvSpPr>
        <p:spPr>
          <a:xfrm>
            <a:off x="685800" y="2194559"/>
            <a:ext cx="5334000" cy="4024125"/>
          </a:xfrm>
        </p:spPr>
        <p:txBody>
          <a:bodyPr>
            <a:normAutofit/>
          </a:bodyPr>
          <a:lstStyle/>
          <a:p>
            <a:r>
              <a:rPr lang="en-US" sz="2800" dirty="0"/>
              <a:t>First Person</a:t>
            </a:r>
          </a:p>
          <a:p>
            <a:r>
              <a:rPr lang="en-US" sz="2800" dirty="0"/>
              <a:t>Second</a:t>
            </a:r>
            <a:r>
              <a:rPr lang="en-US" sz="2800" baseline="0" dirty="0"/>
              <a:t> Person</a:t>
            </a:r>
          </a:p>
          <a:p>
            <a:r>
              <a:rPr lang="en-US" sz="2800" baseline="0" dirty="0"/>
              <a:t>Third Person</a:t>
            </a:r>
          </a:p>
          <a:p>
            <a:endParaRPr lang="en-US" sz="2800" baseline="0" dirty="0"/>
          </a:p>
          <a:p>
            <a:r>
              <a:rPr lang="en-US" sz="2800" dirty="0"/>
              <a:t>Singular vs. Plural</a:t>
            </a:r>
          </a:p>
          <a:p>
            <a:r>
              <a:rPr lang="en-US" sz="2800" dirty="0"/>
              <a:t>Internal vs. External</a:t>
            </a:r>
          </a:p>
        </p:txBody>
      </p:sp>
      <p:sp>
        <p:nvSpPr>
          <p:cNvPr id="5" name="Content Placeholder 4">
            <a:extLst>
              <a:ext uri="{FF2B5EF4-FFF2-40B4-BE49-F238E27FC236}">
                <a16:creationId xmlns:a16="http://schemas.microsoft.com/office/drawing/2014/main" id="{E078F147-7DCD-A962-4CF7-CD46C655BABD}"/>
              </a:ext>
            </a:extLst>
          </p:cNvPr>
          <p:cNvSpPr>
            <a:spLocks noGrp="1"/>
          </p:cNvSpPr>
          <p:nvPr>
            <p:ph sz="half" idx="2"/>
          </p:nvPr>
        </p:nvSpPr>
        <p:spPr/>
        <p:txBody>
          <a:bodyPr>
            <a:normAutofit/>
          </a:bodyPr>
          <a:lstStyle/>
          <a:p>
            <a:r>
              <a:rPr lang="en-US" sz="2800" dirty="0"/>
              <a:t>Fourth Person </a:t>
            </a:r>
          </a:p>
          <a:p>
            <a:r>
              <a:rPr lang="en-US" sz="2800" dirty="0"/>
              <a:t>Fifth Person</a:t>
            </a:r>
          </a:p>
        </p:txBody>
      </p:sp>
    </p:spTree>
    <p:extLst>
      <p:ext uri="{BB962C8B-B14F-4D97-AF65-F5344CB8AC3E}">
        <p14:creationId xmlns:p14="http://schemas.microsoft.com/office/powerpoint/2010/main" val="4016434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500"/>
                                        <p:tgtEl>
                                          <p:spTgt spid="5">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fade">
                                      <p:cBhvr>
                                        <p:cTn id="23" dur="5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883268-6F78-0731-500D-CBD12936B87A}"/>
              </a:ext>
            </a:extLst>
          </p:cNvPr>
          <p:cNvSpPr>
            <a:spLocks noGrp="1"/>
          </p:cNvSpPr>
          <p:nvPr>
            <p:ph type="title"/>
          </p:nvPr>
        </p:nvSpPr>
        <p:spPr/>
        <p:txBody>
          <a:bodyPr/>
          <a:lstStyle/>
          <a:p>
            <a:r>
              <a:rPr lang="en-US" dirty="0"/>
              <a:t>Perspective Quadrants</a:t>
            </a:r>
          </a:p>
        </p:txBody>
      </p:sp>
      <p:sp>
        <p:nvSpPr>
          <p:cNvPr id="5" name="Text Placeholder 4">
            <a:extLst>
              <a:ext uri="{FF2B5EF4-FFF2-40B4-BE49-F238E27FC236}">
                <a16:creationId xmlns:a16="http://schemas.microsoft.com/office/drawing/2014/main" id="{1C671A34-6D36-6223-48D0-9E820EE8919D}"/>
              </a:ext>
            </a:extLst>
          </p:cNvPr>
          <p:cNvSpPr>
            <a:spLocks noGrp="1"/>
          </p:cNvSpPr>
          <p:nvPr>
            <p:ph type="body" idx="1"/>
          </p:nvPr>
        </p:nvSpPr>
        <p:spPr/>
        <p:txBody>
          <a:bodyPr/>
          <a:lstStyle/>
          <a:p>
            <a:r>
              <a:rPr lang="en-US" dirty="0"/>
              <a:t>From Ken Wilbur’s “Integral Theory”</a:t>
            </a:r>
          </a:p>
        </p:txBody>
      </p:sp>
    </p:spTree>
    <p:extLst>
      <p:ext uri="{BB962C8B-B14F-4D97-AF65-F5344CB8AC3E}">
        <p14:creationId xmlns:p14="http://schemas.microsoft.com/office/powerpoint/2010/main" val="3049166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B7CAC2-D83C-9AB8-875D-17032ADD8688}"/>
              </a:ext>
            </a:extLst>
          </p:cNvPr>
          <p:cNvSpPr>
            <a:spLocks noGrp="1"/>
          </p:cNvSpPr>
          <p:nvPr>
            <p:ph type="title"/>
          </p:nvPr>
        </p:nvSpPr>
        <p:spPr/>
        <p:txBody>
          <a:bodyPr/>
          <a:lstStyle/>
          <a:p>
            <a:r>
              <a:rPr lang="en-US" dirty="0">
                <a:solidFill>
                  <a:schemeClr val="tx1"/>
                </a:solidFill>
              </a:rPr>
              <a:t>Integral Theory Quadrant Model</a:t>
            </a:r>
          </a:p>
        </p:txBody>
      </p:sp>
      <p:grpSp>
        <p:nvGrpSpPr>
          <p:cNvPr id="10" name="Group 9">
            <a:extLst>
              <a:ext uri="{FF2B5EF4-FFF2-40B4-BE49-F238E27FC236}">
                <a16:creationId xmlns:a16="http://schemas.microsoft.com/office/drawing/2014/main" id="{C748441C-4F50-D8D0-33D8-7B5807021DB1}"/>
              </a:ext>
            </a:extLst>
          </p:cNvPr>
          <p:cNvGrpSpPr/>
          <p:nvPr/>
        </p:nvGrpSpPr>
        <p:grpSpPr>
          <a:xfrm>
            <a:off x="2032000" y="1096963"/>
            <a:ext cx="8128000" cy="5405264"/>
            <a:chOff x="2032000" y="1091526"/>
            <a:chExt cx="8128000" cy="5405264"/>
          </a:xfrm>
        </p:grpSpPr>
        <p:graphicFrame>
          <p:nvGraphicFramePr>
            <p:cNvPr id="5" name="Diagram 4">
              <a:extLst>
                <a:ext uri="{FF2B5EF4-FFF2-40B4-BE49-F238E27FC236}">
                  <a16:creationId xmlns:a16="http://schemas.microsoft.com/office/drawing/2014/main" id="{FF907A05-56FC-0A93-D607-9E2E19B6A8F6}"/>
                </a:ext>
              </a:extLst>
            </p:cNvPr>
            <p:cNvGraphicFramePr/>
            <p:nvPr>
              <p:extLst>
                <p:ext uri="{D42A27DB-BD31-4B8C-83A1-F6EECF244321}">
                  <p14:modId xmlns:p14="http://schemas.microsoft.com/office/powerpoint/2010/main" val="183280161"/>
                </p:ext>
              </p:extLst>
            </p:nvPr>
          </p:nvGraphicFramePr>
          <p:xfrm>
            <a:off x="2032000" y="1455420"/>
            <a:ext cx="8128000" cy="4682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FC660513-23D1-732D-D4F4-4BDF6810845A}"/>
                </a:ext>
              </a:extLst>
            </p:cNvPr>
            <p:cNvSpPr txBox="1"/>
            <p:nvPr/>
          </p:nvSpPr>
          <p:spPr>
            <a:xfrm>
              <a:off x="5512346" y="1091526"/>
              <a:ext cx="1167307" cy="369332"/>
            </a:xfrm>
            <a:prstGeom prst="rect">
              <a:avLst/>
            </a:prstGeom>
            <a:noFill/>
          </p:spPr>
          <p:txBody>
            <a:bodyPr wrap="none" rtlCol="0">
              <a:spAutoFit/>
            </a:bodyPr>
            <a:lstStyle/>
            <a:p>
              <a:r>
                <a:rPr lang="en-US" dirty="0"/>
                <a:t>Individual</a:t>
              </a:r>
            </a:p>
          </p:txBody>
        </p:sp>
        <p:sp>
          <p:nvSpPr>
            <p:cNvPr id="7" name="TextBox 6">
              <a:extLst>
                <a:ext uri="{FF2B5EF4-FFF2-40B4-BE49-F238E27FC236}">
                  <a16:creationId xmlns:a16="http://schemas.microsoft.com/office/drawing/2014/main" id="{84B877E1-43AC-DE4F-D160-21B8CC14D8B1}"/>
                </a:ext>
              </a:extLst>
            </p:cNvPr>
            <p:cNvSpPr txBox="1"/>
            <p:nvPr/>
          </p:nvSpPr>
          <p:spPr>
            <a:xfrm>
              <a:off x="5512346" y="6127458"/>
              <a:ext cx="1186543" cy="369332"/>
            </a:xfrm>
            <a:prstGeom prst="rect">
              <a:avLst/>
            </a:prstGeom>
            <a:noFill/>
          </p:spPr>
          <p:txBody>
            <a:bodyPr wrap="none" rtlCol="0">
              <a:spAutoFit/>
            </a:bodyPr>
            <a:lstStyle/>
            <a:p>
              <a:r>
                <a:rPr lang="en-US" dirty="0"/>
                <a:t>Collective</a:t>
              </a:r>
            </a:p>
          </p:txBody>
        </p:sp>
        <p:sp>
          <p:nvSpPr>
            <p:cNvPr id="8" name="TextBox 7">
              <a:extLst>
                <a:ext uri="{FF2B5EF4-FFF2-40B4-BE49-F238E27FC236}">
                  <a16:creationId xmlns:a16="http://schemas.microsoft.com/office/drawing/2014/main" id="{EA37B462-8E28-C565-5BC8-DA9227F485C7}"/>
                </a:ext>
              </a:extLst>
            </p:cNvPr>
            <p:cNvSpPr txBox="1"/>
            <p:nvPr/>
          </p:nvSpPr>
          <p:spPr>
            <a:xfrm rot="5400000">
              <a:off x="8050596" y="3612210"/>
              <a:ext cx="1135247" cy="369332"/>
            </a:xfrm>
            <a:prstGeom prst="rect">
              <a:avLst/>
            </a:prstGeom>
            <a:noFill/>
          </p:spPr>
          <p:txBody>
            <a:bodyPr wrap="none" rtlCol="0">
              <a:spAutoFit/>
            </a:bodyPr>
            <a:lstStyle/>
            <a:p>
              <a:r>
                <a:rPr lang="en-US" dirty="0"/>
                <a:t>Objective</a:t>
              </a:r>
            </a:p>
          </p:txBody>
        </p:sp>
        <p:sp>
          <p:nvSpPr>
            <p:cNvPr id="9" name="TextBox 8">
              <a:extLst>
                <a:ext uri="{FF2B5EF4-FFF2-40B4-BE49-F238E27FC236}">
                  <a16:creationId xmlns:a16="http://schemas.microsoft.com/office/drawing/2014/main" id="{9525F8D4-6D5F-7995-AA23-5E589255B625}"/>
                </a:ext>
              </a:extLst>
            </p:cNvPr>
            <p:cNvSpPr txBox="1"/>
            <p:nvPr/>
          </p:nvSpPr>
          <p:spPr>
            <a:xfrm rot="16200000">
              <a:off x="2953259" y="3612210"/>
              <a:ext cx="1241045" cy="369332"/>
            </a:xfrm>
            <a:prstGeom prst="rect">
              <a:avLst/>
            </a:prstGeom>
            <a:noFill/>
          </p:spPr>
          <p:txBody>
            <a:bodyPr wrap="none" rtlCol="0">
              <a:spAutoFit/>
            </a:bodyPr>
            <a:lstStyle/>
            <a:p>
              <a:r>
                <a:rPr lang="en-US" dirty="0"/>
                <a:t>Subjective</a:t>
              </a:r>
            </a:p>
          </p:txBody>
        </p:sp>
      </p:grpSp>
    </p:spTree>
    <p:extLst>
      <p:ext uri="{BB962C8B-B14F-4D97-AF65-F5344CB8AC3E}">
        <p14:creationId xmlns:p14="http://schemas.microsoft.com/office/powerpoint/2010/main" val="37952957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621162FF-5A42-B08B-35CE-D5CBAA7A6503}"/>
              </a:ext>
            </a:extLst>
          </p:cNvPr>
          <p:cNvGraphicFramePr/>
          <p:nvPr>
            <p:extLst>
              <p:ext uri="{D42A27DB-BD31-4B8C-83A1-F6EECF244321}">
                <p14:modId xmlns:p14="http://schemas.microsoft.com/office/powerpoint/2010/main" val="429652679"/>
              </p:ext>
            </p:extLst>
          </p:nvPr>
        </p:nvGraphicFramePr>
        <p:xfrm>
          <a:off x="3288318" y="1447227"/>
          <a:ext cx="16588164" cy="9449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A28A02FC-01B4-8FAB-FED5-7E4B34440B24}"/>
              </a:ext>
            </a:extLst>
          </p:cNvPr>
          <p:cNvSpPr>
            <a:spLocks noGrp="1"/>
          </p:cNvSpPr>
          <p:nvPr>
            <p:ph type="body" sz="quarter" idx="11"/>
          </p:nvPr>
        </p:nvSpPr>
        <p:spPr/>
        <p:txBody>
          <a:bodyPr>
            <a:normAutofit/>
          </a:bodyPr>
          <a:lstStyle/>
          <a:p>
            <a:pPr fontAlgn="base"/>
            <a:r>
              <a:rPr lang="en-US" sz="3200" dirty="0"/>
              <a:t>Thoughts</a:t>
            </a:r>
          </a:p>
          <a:p>
            <a:pPr fontAlgn="base"/>
            <a:r>
              <a:rPr lang="en-US" sz="3200" dirty="0"/>
              <a:t>Emotions</a:t>
            </a:r>
          </a:p>
          <a:p>
            <a:pPr fontAlgn="base"/>
            <a:r>
              <a:rPr lang="en-US" sz="3200" dirty="0"/>
              <a:t>Perceptions</a:t>
            </a:r>
          </a:p>
          <a:p>
            <a:pPr fontAlgn="base"/>
            <a:r>
              <a:rPr lang="en-US" sz="3200" dirty="0"/>
              <a:t>Sensations</a:t>
            </a:r>
          </a:p>
          <a:p>
            <a:pPr fontAlgn="base"/>
            <a:r>
              <a:rPr lang="en-US" sz="3200" dirty="0"/>
              <a:t>Judgements</a:t>
            </a:r>
          </a:p>
        </p:txBody>
      </p:sp>
      <p:sp>
        <p:nvSpPr>
          <p:cNvPr id="3" name="Title 2">
            <a:extLst>
              <a:ext uri="{FF2B5EF4-FFF2-40B4-BE49-F238E27FC236}">
                <a16:creationId xmlns:a16="http://schemas.microsoft.com/office/drawing/2014/main" id="{40B129B7-1DFA-FF1C-2D65-9E55B75938FB}"/>
              </a:ext>
            </a:extLst>
          </p:cNvPr>
          <p:cNvSpPr>
            <a:spLocks noGrp="1"/>
          </p:cNvSpPr>
          <p:nvPr>
            <p:ph type="title"/>
          </p:nvPr>
        </p:nvSpPr>
        <p:spPr/>
        <p:txBody>
          <a:bodyPr/>
          <a:lstStyle/>
          <a:p>
            <a:r>
              <a:rPr lang="en-US" dirty="0">
                <a:solidFill>
                  <a:schemeClr val="tx1"/>
                </a:solidFill>
              </a:rPr>
              <a:t>The</a:t>
            </a:r>
            <a:r>
              <a:rPr lang="en-US" baseline="0" dirty="0">
                <a:solidFill>
                  <a:schemeClr val="tx1"/>
                </a:solidFill>
              </a:rPr>
              <a:t> “I” Perspective</a:t>
            </a:r>
            <a:endParaRPr lang="en-US" dirty="0">
              <a:solidFill>
                <a:schemeClr val="tx1"/>
              </a:solidFill>
            </a:endParaRPr>
          </a:p>
        </p:txBody>
      </p:sp>
    </p:spTree>
    <p:extLst>
      <p:ext uri="{BB962C8B-B14F-4D97-AF65-F5344CB8AC3E}">
        <p14:creationId xmlns:p14="http://schemas.microsoft.com/office/powerpoint/2010/main" val="4015843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621162FF-5A42-B08B-35CE-D5CBAA7A6503}"/>
              </a:ext>
            </a:extLst>
          </p:cNvPr>
          <p:cNvGraphicFramePr/>
          <p:nvPr>
            <p:extLst>
              <p:ext uri="{D42A27DB-BD31-4B8C-83A1-F6EECF244321}">
                <p14:modId xmlns:p14="http://schemas.microsoft.com/office/powerpoint/2010/main" val="1695748105"/>
              </p:ext>
            </p:extLst>
          </p:nvPr>
        </p:nvGraphicFramePr>
        <p:xfrm>
          <a:off x="3288318" y="1447227"/>
          <a:ext cx="16588164" cy="9449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A28A02FC-01B4-8FAB-FED5-7E4B34440B24}"/>
              </a:ext>
            </a:extLst>
          </p:cNvPr>
          <p:cNvSpPr>
            <a:spLocks noGrp="1"/>
          </p:cNvSpPr>
          <p:nvPr>
            <p:ph type="body" sz="quarter" idx="11"/>
          </p:nvPr>
        </p:nvSpPr>
        <p:spPr/>
        <p:txBody>
          <a:bodyPr>
            <a:normAutofit/>
          </a:bodyPr>
          <a:lstStyle/>
          <a:p>
            <a:pPr fontAlgn="base"/>
            <a:r>
              <a:rPr lang="en-US" sz="3200" dirty="0"/>
              <a:t>Projected</a:t>
            </a:r>
          </a:p>
          <a:p>
            <a:pPr lvl="1" fontAlgn="base"/>
            <a:r>
              <a:rPr lang="en-US" sz="2800" dirty="0"/>
              <a:t>Thoughts</a:t>
            </a:r>
          </a:p>
          <a:p>
            <a:pPr lvl="1" fontAlgn="base"/>
            <a:r>
              <a:rPr lang="en-US" sz="2800" dirty="0"/>
              <a:t>Emotions</a:t>
            </a:r>
          </a:p>
          <a:p>
            <a:pPr lvl="1" fontAlgn="base"/>
            <a:r>
              <a:rPr lang="en-US" sz="2800" dirty="0"/>
              <a:t>Perceptions</a:t>
            </a:r>
          </a:p>
          <a:p>
            <a:pPr lvl="1" fontAlgn="base"/>
            <a:r>
              <a:rPr lang="en-US" sz="2800" dirty="0"/>
              <a:t>Sensations</a:t>
            </a:r>
          </a:p>
          <a:p>
            <a:pPr lvl="1" fontAlgn="base"/>
            <a:r>
              <a:rPr lang="en-US" sz="2800" dirty="0"/>
              <a:t>Judgements</a:t>
            </a:r>
          </a:p>
        </p:txBody>
      </p:sp>
      <p:sp>
        <p:nvSpPr>
          <p:cNvPr id="3" name="Title 2">
            <a:extLst>
              <a:ext uri="{FF2B5EF4-FFF2-40B4-BE49-F238E27FC236}">
                <a16:creationId xmlns:a16="http://schemas.microsoft.com/office/drawing/2014/main" id="{40B129B7-1DFA-FF1C-2D65-9E55B75938FB}"/>
              </a:ext>
            </a:extLst>
          </p:cNvPr>
          <p:cNvSpPr>
            <a:spLocks noGrp="1"/>
          </p:cNvSpPr>
          <p:nvPr>
            <p:ph type="title"/>
          </p:nvPr>
        </p:nvSpPr>
        <p:spPr/>
        <p:txBody>
          <a:bodyPr/>
          <a:lstStyle/>
          <a:p>
            <a:r>
              <a:rPr lang="en-US" sz="4000" kern="1200" cap="all" baseline="0" dirty="0">
                <a:solidFill>
                  <a:schemeClr val="tx1"/>
                </a:solidFill>
                <a:effectLst/>
              </a:rPr>
              <a:t>The “You” Perspective</a:t>
            </a:r>
            <a:endParaRPr lang="en-US" dirty="0">
              <a:solidFill>
                <a:schemeClr val="tx1"/>
              </a:solidFill>
            </a:endParaRPr>
          </a:p>
        </p:txBody>
      </p:sp>
    </p:spTree>
    <p:extLst>
      <p:ext uri="{BB962C8B-B14F-4D97-AF65-F5344CB8AC3E}">
        <p14:creationId xmlns:p14="http://schemas.microsoft.com/office/powerpoint/2010/main" val="1608974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5C7CDAD-0EB1-9622-6286-CBD17B2E11D6}"/>
              </a:ext>
            </a:extLst>
          </p:cNvPr>
          <p:cNvGraphicFramePr/>
          <p:nvPr>
            <p:extLst>
              <p:ext uri="{D42A27DB-BD31-4B8C-83A1-F6EECF244321}">
                <p14:modId xmlns:p14="http://schemas.microsoft.com/office/powerpoint/2010/main" val="3351931742"/>
              </p:ext>
            </p:extLst>
          </p:nvPr>
        </p:nvGraphicFramePr>
        <p:xfrm>
          <a:off x="3288318" y="-4039173"/>
          <a:ext cx="16588164" cy="9449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EB1C8A7D-6C18-3B77-12B7-7D4F5FFED41C}"/>
              </a:ext>
            </a:extLst>
          </p:cNvPr>
          <p:cNvSpPr>
            <a:spLocks noGrp="1"/>
          </p:cNvSpPr>
          <p:nvPr>
            <p:ph type="body" sz="quarter" idx="11"/>
          </p:nvPr>
        </p:nvSpPr>
        <p:spPr/>
        <p:txBody>
          <a:bodyPr>
            <a:normAutofit/>
          </a:bodyPr>
          <a:lstStyle/>
          <a:p>
            <a:pPr fontAlgn="base"/>
            <a:r>
              <a:rPr lang="en-US" sz="3200" dirty="0"/>
              <a:t>Community</a:t>
            </a:r>
          </a:p>
          <a:p>
            <a:pPr fontAlgn="base"/>
            <a:r>
              <a:rPr lang="en-US" sz="3200" dirty="0"/>
              <a:t>Culture</a:t>
            </a:r>
          </a:p>
          <a:p>
            <a:pPr fontAlgn="base"/>
            <a:r>
              <a:rPr lang="en-US" sz="3200" dirty="0"/>
              <a:t>Shared Values</a:t>
            </a:r>
          </a:p>
          <a:p>
            <a:pPr fontAlgn="base"/>
            <a:r>
              <a:rPr lang="en-US" sz="3200" dirty="0"/>
              <a:t>Language</a:t>
            </a:r>
          </a:p>
          <a:p>
            <a:pPr fontAlgn="base"/>
            <a:r>
              <a:rPr lang="en-US" sz="3200" dirty="0"/>
              <a:t>Relationships</a:t>
            </a:r>
          </a:p>
        </p:txBody>
      </p:sp>
      <p:sp>
        <p:nvSpPr>
          <p:cNvPr id="3" name="Title 2">
            <a:extLst>
              <a:ext uri="{FF2B5EF4-FFF2-40B4-BE49-F238E27FC236}">
                <a16:creationId xmlns:a16="http://schemas.microsoft.com/office/drawing/2014/main" id="{578551F6-DD48-CA27-10EA-FDBA448F16AF}"/>
              </a:ext>
            </a:extLst>
          </p:cNvPr>
          <p:cNvSpPr>
            <a:spLocks noGrp="1"/>
          </p:cNvSpPr>
          <p:nvPr>
            <p:ph type="title"/>
          </p:nvPr>
        </p:nvSpPr>
        <p:spPr/>
        <p:txBody>
          <a:bodyPr/>
          <a:lstStyle/>
          <a:p>
            <a:r>
              <a:rPr lang="en-US" sz="4000" kern="1200" cap="all" baseline="0" dirty="0">
                <a:solidFill>
                  <a:schemeClr val="tx1"/>
                </a:solidFill>
                <a:effectLst/>
              </a:rPr>
              <a:t>The “We” Perspective</a:t>
            </a:r>
            <a:endParaRPr lang="en-US" dirty="0">
              <a:solidFill>
                <a:schemeClr val="tx1"/>
              </a:solidFill>
            </a:endParaRPr>
          </a:p>
        </p:txBody>
      </p:sp>
    </p:spTree>
    <p:extLst>
      <p:ext uri="{BB962C8B-B14F-4D97-AF65-F5344CB8AC3E}">
        <p14:creationId xmlns:p14="http://schemas.microsoft.com/office/powerpoint/2010/main" val="2884653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5C7CDAD-0EB1-9622-6286-CBD17B2E11D6}"/>
              </a:ext>
            </a:extLst>
          </p:cNvPr>
          <p:cNvGraphicFramePr/>
          <p:nvPr>
            <p:extLst>
              <p:ext uri="{D42A27DB-BD31-4B8C-83A1-F6EECF244321}">
                <p14:modId xmlns:p14="http://schemas.microsoft.com/office/powerpoint/2010/main" val="4031665767"/>
              </p:ext>
            </p:extLst>
          </p:nvPr>
        </p:nvGraphicFramePr>
        <p:xfrm>
          <a:off x="3288318" y="-4039173"/>
          <a:ext cx="16588164" cy="94499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 Placeholder 1">
            <a:extLst>
              <a:ext uri="{FF2B5EF4-FFF2-40B4-BE49-F238E27FC236}">
                <a16:creationId xmlns:a16="http://schemas.microsoft.com/office/drawing/2014/main" id="{EB1C8A7D-6C18-3B77-12B7-7D4F5FFED41C}"/>
              </a:ext>
            </a:extLst>
          </p:cNvPr>
          <p:cNvSpPr>
            <a:spLocks noGrp="1"/>
          </p:cNvSpPr>
          <p:nvPr>
            <p:ph type="body" sz="quarter" idx="11"/>
          </p:nvPr>
        </p:nvSpPr>
        <p:spPr/>
        <p:txBody>
          <a:bodyPr>
            <a:normAutofit/>
          </a:bodyPr>
          <a:lstStyle/>
          <a:p>
            <a:pPr fontAlgn="base"/>
            <a:r>
              <a:rPr lang="en-US" sz="3200" dirty="0"/>
              <a:t>Projected</a:t>
            </a:r>
          </a:p>
          <a:p>
            <a:pPr lvl="1" fontAlgn="base"/>
            <a:r>
              <a:rPr lang="en-US" sz="2800" dirty="0"/>
              <a:t>Community</a:t>
            </a:r>
          </a:p>
          <a:p>
            <a:pPr lvl="1" fontAlgn="base"/>
            <a:r>
              <a:rPr lang="en-US" sz="2800" dirty="0"/>
              <a:t>Culture</a:t>
            </a:r>
          </a:p>
          <a:p>
            <a:pPr lvl="1" fontAlgn="base"/>
            <a:r>
              <a:rPr lang="en-US" sz="2800" dirty="0"/>
              <a:t>Shared Values</a:t>
            </a:r>
          </a:p>
          <a:p>
            <a:pPr lvl="1" fontAlgn="base"/>
            <a:r>
              <a:rPr lang="en-US" sz="2800" dirty="0"/>
              <a:t>Language</a:t>
            </a:r>
          </a:p>
          <a:p>
            <a:pPr lvl="1" fontAlgn="base"/>
            <a:r>
              <a:rPr lang="en-US" sz="2800" dirty="0"/>
              <a:t>Relationships</a:t>
            </a:r>
          </a:p>
        </p:txBody>
      </p:sp>
      <p:sp>
        <p:nvSpPr>
          <p:cNvPr id="3" name="Title 2">
            <a:extLst>
              <a:ext uri="{FF2B5EF4-FFF2-40B4-BE49-F238E27FC236}">
                <a16:creationId xmlns:a16="http://schemas.microsoft.com/office/drawing/2014/main" id="{578551F6-DD48-CA27-10EA-FDBA448F16AF}"/>
              </a:ext>
            </a:extLst>
          </p:cNvPr>
          <p:cNvSpPr>
            <a:spLocks noGrp="1"/>
          </p:cNvSpPr>
          <p:nvPr>
            <p:ph type="title"/>
          </p:nvPr>
        </p:nvSpPr>
        <p:spPr/>
        <p:txBody>
          <a:bodyPr/>
          <a:lstStyle/>
          <a:p>
            <a:r>
              <a:rPr lang="en-US" sz="4000" kern="1200" cap="all" baseline="0" dirty="0">
                <a:solidFill>
                  <a:schemeClr val="tx1"/>
                </a:solidFill>
                <a:effectLst/>
              </a:rPr>
              <a:t>The “They” Perspective</a:t>
            </a:r>
            <a:endParaRPr lang="en-US" dirty="0">
              <a:solidFill>
                <a:schemeClr val="tx1"/>
              </a:solidFill>
            </a:endParaRPr>
          </a:p>
        </p:txBody>
      </p:sp>
    </p:spTree>
    <p:extLst>
      <p:ext uri="{BB962C8B-B14F-4D97-AF65-F5344CB8AC3E}">
        <p14:creationId xmlns:p14="http://schemas.microsoft.com/office/powerpoint/2010/main" val="2030732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3C79CDA3-A9A1-AFF1-2F11-E02AA03DED5C}"/>
              </a:ext>
            </a:extLst>
          </p:cNvPr>
          <p:cNvGraphicFramePr/>
          <p:nvPr/>
        </p:nvGraphicFramePr>
        <p:xfrm>
          <a:off x="-7684482" y="1552351"/>
          <a:ext cx="16588164" cy="9449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435ACFF6-8E50-D25A-8E35-861E55CC5CDA}"/>
              </a:ext>
            </a:extLst>
          </p:cNvPr>
          <p:cNvSpPr>
            <a:spLocks noGrp="1"/>
          </p:cNvSpPr>
          <p:nvPr>
            <p:ph type="body" sz="quarter" idx="11"/>
          </p:nvPr>
        </p:nvSpPr>
        <p:spPr>
          <a:xfrm>
            <a:off x="4955458" y="1783080"/>
            <a:ext cx="6626942" cy="4389120"/>
          </a:xfrm>
        </p:spPr>
        <p:txBody>
          <a:bodyPr>
            <a:normAutofit/>
          </a:bodyPr>
          <a:lstStyle/>
          <a:p>
            <a:pPr fontAlgn="base"/>
            <a:r>
              <a:rPr lang="en-US" sz="3200" dirty="0"/>
              <a:t>Materialism</a:t>
            </a:r>
          </a:p>
          <a:p>
            <a:pPr fontAlgn="base"/>
            <a:r>
              <a:rPr lang="en-US" sz="3200" dirty="0"/>
              <a:t>Measurable</a:t>
            </a:r>
          </a:p>
          <a:p>
            <a:pPr fontAlgn="base"/>
            <a:r>
              <a:rPr lang="en-US" sz="3200" dirty="0"/>
              <a:t>Actions</a:t>
            </a:r>
          </a:p>
          <a:p>
            <a:pPr fontAlgn="base"/>
            <a:r>
              <a:rPr lang="en-US" sz="3200" dirty="0"/>
              <a:t>Scientific</a:t>
            </a:r>
          </a:p>
          <a:p>
            <a:pPr fontAlgn="base"/>
            <a:r>
              <a:rPr lang="en-US" sz="3200" dirty="0"/>
              <a:t>Data</a:t>
            </a:r>
          </a:p>
        </p:txBody>
      </p:sp>
      <p:sp>
        <p:nvSpPr>
          <p:cNvPr id="3" name="Title 2">
            <a:extLst>
              <a:ext uri="{FF2B5EF4-FFF2-40B4-BE49-F238E27FC236}">
                <a16:creationId xmlns:a16="http://schemas.microsoft.com/office/drawing/2014/main" id="{B5E4D8CF-071C-B227-2D92-D02A0CD80BCA}"/>
              </a:ext>
            </a:extLst>
          </p:cNvPr>
          <p:cNvSpPr>
            <a:spLocks noGrp="1"/>
          </p:cNvSpPr>
          <p:nvPr>
            <p:ph type="title"/>
          </p:nvPr>
        </p:nvSpPr>
        <p:spPr/>
        <p:txBody>
          <a:bodyPr/>
          <a:lstStyle/>
          <a:p>
            <a:r>
              <a:rPr lang="en-US" sz="4000" kern="1200" cap="all" baseline="0" dirty="0">
                <a:solidFill>
                  <a:schemeClr val="tx1"/>
                </a:solidFill>
                <a:effectLst/>
              </a:rPr>
              <a:t>The “IT” Perspective</a:t>
            </a:r>
            <a:endParaRPr lang="en-US" dirty="0">
              <a:solidFill>
                <a:schemeClr val="tx1"/>
              </a:solidFill>
            </a:endParaRPr>
          </a:p>
        </p:txBody>
      </p:sp>
    </p:spTree>
    <p:extLst>
      <p:ext uri="{BB962C8B-B14F-4D97-AF65-F5344CB8AC3E}">
        <p14:creationId xmlns:p14="http://schemas.microsoft.com/office/powerpoint/2010/main" val="3341888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019CC8E-50B3-392D-4118-A874125C8779}"/>
              </a:ext>
            </a:extLst>
          </p:cNvPr>
          <p:cNvGraphicFramePr/>
          <p:nvPr/>
        </p:nvGraphicFramePr>
        <p:xfrm>
          <a:off x="-7684482" y="-4136511"/>
          <a:ext cx="16588164" cy="94499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Placeholder 1">
            <a:extLst>
              <a:ext uri="{FF2B5EF4-FFF2-40B4-BE49-F238E27FC236}">
                <a16:creationId xmlns:a16="http://schemas.microsoft.com/office/drawing/2014/main" id="{E56AD640-314B-7F4D-5DD6-317D21A83660}"/>
              </a:ext>
            </a:extLst>
          </p:cNvPr>
          <p:cNvSpPr>
            <a:spLocks noGrp="1"/>
          </p:cNvSpPr>
          <p:nvPr>
            <p:ph type="body" sz="quarter" idx="11"/>
          </p:nvPr>
        </p:nvSpPr>
        <p:spPr>
          <a:xfrm>
            <a:off x="4984954" y="1783080"/>
            <a:ext cx="6597445" cy="4389120"/>
          </a:xfrm>
        </p:spPr>
        <p:txBody>
          <a:bodyPr>
            <a:normAutofit/>
          </a:bodyPr>
          <a:lstStyle/>
          <a:p>
            <a:pPr fontAlgn="base"/>
            <a:r>
              <a:rPr lang="en-US" sz="3200" dirty="0"/>
              <a:t>Systems</a:t>
            </a:r>
          </a:p>
          <a:p>
            <a:pPr fontAlgn="base"/>
            <a:r>
              <a:rPr lang="en-US" sz="3200" dirty="0"/>
              <a:t>Technology</a:t>
            </a:r>
          </a:p>
          <a:p>
            <a:pPr fontAlgn="base"/>
            <a:r>
              <a:rPr lang="en-US" sz="3200" dirty="0"/>
              <a:t>Networks</a:t>
            </a:r>
          </a:p>
          <a:p>
            <a:pPr fontAlgn="base"/>
            <a:r>
              <a:rPr lang="en-US" sz="3200" dirty="0"/>
              <a:t>Government</a:t>
            </a:r>
          </a:p>
          <a:p>
            <a:pPr fontAlgn="base"/>
            <a:r>
              <a:rPr lang="en-US" sz="3200" dirty="0"/>
              <a:t>Natural Environment</a:t>
            </a:r>
          </a:p>
        </p:txBody>
      </p:sp>
      <p:sp>
        <p:nvSpPr>
          <p:cNvPr id="3" name="Title 2">
            <a:extLst>
              <a:ext uri="{FF2B5EF4-FFF2-40B4-BE49-F238E27FC236}">
                <a16:creationId xmlns:a16="http://schemas.microsoft.com/office/drawing/2014/main" id="{C5AE24E0-0B31-CA4E-B2EF-CD9D62771055}"/>
              </a:ext>
            </a:extLst>
          </p:cNvPr>
          <p:cNvSpPr>
            <a:spLocks noGrp="1"/>
          </p:cNvSpPr>
          <p:nvPr>
            <p:ph type="title"/>
          </p:nvPr>
        </p:nvSpPr>
        <p:spPr>
          <a:xfrm>
            <a:off x="4984954" y="411481"/>
            <a:ext cx="6597445" cy="685482"/>
          </a:xfrm>
        </p:spPr>
        <p:txBody>
          <a:bodyPr/>
          <a:lstStyle/>
          <a:p>
            <a:r>
              <a:rPr lang="en-US" sz="4000" kern="1200" cap="all" baseline="0" dirty="0">
                <a:solidFill>
                  <a:schemeClr val="tx1"/>
                </a:solidFill>
                <a:effectLst/>
              </a:rPr>
              <a:t>The “ITS” Perspective</a:t>
            </a:r>
            <a:endParaRPr lang="en-US" dirty="0">
              <a:solidFill>
                <a:schemeClr val="tx1"/>
              </a:solidFill>
            </a:endParaRPr>
          </a:p>
        </p:txBody>
      </p:sp>
    </p:spTree>
    <p:extLst>
      <p:ext uri="{BB962C8B-B14F-4D97-AF65-F5344CB8AC3E}">
        <p14:creationId xmlns:p14="http://schemas.microsoft.com/office/powerpoint/2010/main" val="1052521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3A2551-A21D-C354-ADBA-B6D6F5023B33}"/>
              </a:ext>
            </a:extLst>
          </p:cNvPr>
          <p:cNvSpPr>
            <a:spLocks noGrp="1"/>
          </p:cNvSpPr>
          <p:nvPr>
            <p:ph type="body" sz="half" idx="2"/>
          </p:nvPr>
        </p:nvSpPr>
        <p:spPr>
          <a:xfrm>
            <a:off x="685800" y="3124199"/>
            <a:ext cx="5410200" cy="3094485"/>
          </a:xfrm>
        </p:spPr>
        <p:txBody>
          <a:bodyPr>
            <a:normAutofit/>
          </a:bodyPr>
          <a:lstStyle/>
          <a:p>
            <a:pPr marL="0" indent="0">
              <a:buNone/>
            </a:pPr>
            <a:r>
              <a:rPr lang="en-US" sz="4000" dirty="0"/>
              <a:t>“All advocacy is, </a:t>
            </a:r>
            <a:br>
              <a:rPr lang="en-US" sz="4000" dirty="0"/>
            </a:br>
            <a:r>
              <a:rPr lang="en-US" sz="4000" dirty="0"/>
              <a:t>at its core, </a:t>
            </a:r>
            <a:br>
              <a:rPr lang="en-US" sz="4000" dirty="0"/>
            </a:br>
            <a:r>
              <a:rPr lang="en-US" sz="4000" dirty="0"/>
              <a:t>an exercise in empathy.”</a:t>
            </a:r>
          </a:p>
          <a:p>
            <a:pPr marL="0" indent="0">
              <a:buNone/>
            </a:pPr>
            <a:r>
              <a:rPr lang="en-US" sz="2800" b="1" dirty="0"/>
              <a:t>Samantha Power</a:t>
            </a:r>
          </a:p>
        </p:txBody>
      </p:sp>
      <p:pic>
        <p:nvPicPr>
          <p:cNvPr id="2050" name="Picture 2" descr="A person in front of a flag&#10;&#10;Description automatically generated with medium confidence">
            <a:extLst>
              <a:ext uri="{FF2B5EF4-FFF2-40B4-BE49-F238E27FC236}">
                <a16:creationId xmlns:a16="http://schemas.microsoft.com/office/drawing/2014/main" id="{7D7649E5-01F6-2F88-2588-AB517F0790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222" b="13445"/>
          <a:stretch/>
        </p:blipFill>
        <p:spPr bwMode="auto">
          <a:xfrm>
            <a:off x="6096000" y="594360"/>
            <a:ext cx="5484813" cy="55778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61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EE0DEF-122A-75AD-AE97-80782DF899A2}"/>
              </a:ext>
            </a:extLst>
          </p:cNvPr>
          <p:cNvPicPr>
            <a:picLocks noChangeAspect="1"/>
          </p:cNvPicPr>
          <p:nvPr/>
        </p:nvPicPr>
        <p:blipFill>
          <a:blip r:embed="rId3"/>
          <a:stretch>
            <a:fillRect/>
          </a:stretch>
        </p:blipFill>
        <p:spPr>
          <a:xfrm>
            <a:off x="1771030" y="2647766"/>
            <a:ext cx="8878539" cy="2629267"/>
          </a:xfrm>
          <a:prstGeom prst="rect">
            <a:avLst/>
          </a:prstGeom>
        </p:spPr>
      </p:pic>
      <p:sp>
        <p:nvSpPr>
          <p:cNvPr id="9" name="Title 8">
            <a:extLst>
              <a:ext uri="{FF2B5EF4-FFF2-40B4-BE49-F238E27FC236}">
                <a16:creationId xmlns:a16="http://schemas.microsoft.com/office/drawing/2014/main" id="{D38F4765-948F-38E4-DB78-864738D474EE}"/>
              </a:ext>
            </a:extLst>
          </p:cNvPr>
          <p:cNvSpPr>
            <a:spLocks noGrp="1"/>
          </p:cNvSpPr>
          <p:nvPr>
            <p:ph type="title"/>
          </p:nvPr>
        </p:nvSpPr>
        <p:spPr/>
        <p:txBody>
          <a:bodyPr/>
          <a:lstStyle/>
          <a:p>
            <a:r>
              <a:rPr lang="en-US" dirty="0"/>
              <a:t>California Prop 8 </a:t>
            </a:r>
          </a:p>
        </p:txBody>
      </p:sp>
    </p:spTree>
    <p:extLst>
      <p:ext uri="{BB962C8B-B14F-4D97-AF65-F5344CB8AC3E}">
        <p14:creationId xmlns:p14="http://schemas.microsoft.com/office/powerpoint/2010/main" val="36283405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3DDD0-C815-8880-31AD-06F3FFC634E0}"/>
              </a:ext>
            </a:extLst>
          </p:cNvPr>
          <p:cNvSpPr>
            <a:spLocks noGrp="1"/>
          </p:cNvSpPr>
          <p:nvPr>
            <p:ph type="title"/>
          </p:nvPr>
        </p:nvSpPr>
        <p:spPr/>
        <p:txBody>
          <a:bodyPr/>
          <a:lstStyle/>
          <a:p>
            <a:endParaRPr lang="en-US" dirty="0"/>
          </a:p>
        </p:txBody>
      </p:sp>
      <p:pic>
        <p:nvPicPr>
          <p:cNvPr id="5" name="Content Placeholder 4" descr="A drawing of two men talking&#10;&#10;Description automatically generated">
            <a:extLst>
              <a:ext uri="{FF2B5EF4-FFF2-40B4-BE49-F238E27FC236}">
                <a16:creationId xmlns:a16="http://schemas.microsoft.com/office/drawing/2014/main" id="{7AE40592-6FC4-3E69-FB41-3D881C590CE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76007" y="764373"/>
            <a:ext cx="5439985" cy="5439985"/>
          </a:xfrm>
        </p:spPr>
      </p:pic>
    </p:spTree>
    <p:extLst>
      <p:ext uri="{BB962C8B-B14F-4D97-AF65-F5344CB8AC3E}">
        <p14:creationId xmlns:p14="http://schemas.microsoft.com/office/powerpoint/2010/main" val="1216825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73755-B742-2A9D-8182-CD08EFE4EAEF}"/>
              </a:ext>
            </a:extLst>
          </p:cNvPr>
          <p:cNvSpPr>
            <a:spLocks noGrp="1"/>
          </p:cNvSpPr>
          <p:nvPr>
            <p:ph type="title"/>
          </p:nvPr>
        </p:nvSpPr>
        <p:spPr/>
        <p:txBody>
          <a:bodyPr/>
          <a:lstStyle/>
          <a:p>
            <a:r>
              <a:rPr lang="en-US" dirty="0"/>
              <a:t>Thank you!</a:t>
            </a:r>
          </a:p>
        </p:txBody>
      </p:sp>
      <p:sp>
        <p:nvSpPr>
          <p:cNvPr id="4" name="Text Placeholder 3">
            <a:extLst>
              <a:ext uri="{FF2B5EF4-FFF2-40B4-BE49-F238E27FC236}">
                <a16:creationId xmlns:a16="http://schemas.microsoft.com/office/drawing/2014/main" id="{0A222F50-AC5D-FD0B-1A17-237228C5EB91}"/>
              </a:ext>
            </a:extLst>
          </p:cNvPr>
          <p:cNvSpPr>
            <a:spLocks noGrp="1"/>
          </p:cNvSpPr>
          <p:nvPr>
            <p:ph type="body" sz="half" idx="2"/>
          </p:nvPr>
        </p:nvSpPr>
        <p:spPr/>
        <p:txBody>
          <a:bodyPr/>
          <a:lstStyle/>
          <a:p>
            <a:r>
              <a:rPr lang="en-US" dirty="0"/>
              <a:t>Alex Bender</a:t>
            </a:r>
          </a:p>
          <a:p>
            <a:r>
              <a:rPr lang="en-US" dirty="0">
                <a:hlinkClick r:id="rId2"/>
              </a:rPr>
              <a:t>alex.bender@advocacyleadership.com</a:t>
            </a:r>
            <a:endParaRPr lang="en-US" dirty="0"/>
          </a:p>
          <a:p>
            <a:endParaRPr lang="en-US" dirty="0"/>
          </a:p>
        </p:txBody>
      </p:sp>
    </p:spTree>
    <p:extLst>
      <p:ext uri="{BB962C8B-B14F-4D97-AF65-F5344CB8AC3E}">
        <p14:creationId xmlns:p14="http://schemas.microsoft.com/office/powerpoint/2010/main" val="35975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TM04033937[[fn=Vapor Trail]]</Template>
  <TotalTime>572</TotalTime>
  <Words>1076</Words>
  <Application>Microsoft Office PowerPoint</Application>
  <PresentationFormat>Widescreen</PresentationFormat>
  <Paragraphs>131</Paragraphs>
  <Slides>23</Slides>
  <Notes>11</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Arial</vt:lpstr>
      <vt:lpstr>Calibri</vt:lpstr>
      <vt:lpstr>Calibri Light</vt:lpstr>
      <vt:lpstr>Century Gothic</vt:lpstr>
      <vt:lpstr>Georgia</vt:lpstr>
      <vt:lpstr>Vapor Trail</vt:lpstr>
      <vt:lpstr>Connecting Through Differences:  A Guide to Better Communication</vt:lpstr>
      <vt:lpstr>Break the 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Perspectives</vt:lpstr>
      <vt:lpstr>Perspective Quadrants</vt:lpstr>
      <vt:lpstr>Integral Theory Quadrant Model</vt:lpstr>
      <vt:lpstr>The “I” Perspective</vt:lpstr>
      <vt:lpstr>The “You” Perspective</vt:lpstr>
      <vt:lpstr>The “We” Perspective</vt:lpstr>
      <vt:lpstr>The “They” Perspective</vt:lpstr>
      <vt:lpstr>The “IT” Perspective</vt:lpstr>
      <vt:lpstr>The “ITS” Perspective</vt:lpstr>
      <vt:lpstr>PowerPoint Presentation</vt:lpstr>
      <vt:lpstr>California Prop 8 </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 Bender</dc:creator>
  <cp:lastModifiedBy>Alex Bender</cp:lastModifiedBy>
  <cp:revision>8</cp:revision>
  <dcterms:created xsi:type="dcterms:W3CDTF">2024-07-27T22:22:05Z</dcterms:created>
  <dcterms:modified xsi:type="dcterms:W3CDTF">2024-10-03T02:13:24Z</dcterms:modified>
</cp:coreProperties>
</file>